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E54323-12D1-1241-B42A-733421CCF4F2}">
          <p14:sldIdLst>
            <p14:sldId id="256"/>
            <p14:sldId id="257"/>
          </p14:sldIdLst>
        </p14:section>
        <p14:section name="ترجمه" id="{0D48533D-D754-F34E-B9DD-27E0052AE506}">
          <p14:sldIdLst>
            <p14:sldId id="258"/>
            <p14:sldId id="259"/>
            <p14:sldId id="261"/>
            <p14:sldId id="262"/>
            <p14:sldId id="263"/>
            <p14:sldId id="264"/>
            <p14:sldId id="265"/>
            <p14:sldId id="268"/>
            <p14:sldId id="266"/>
            <p14:sldId id="267"/>
          </p14:sldIdLst>
        </p14:section>
        <p14:section name="خطأ" id="{B3EB15BC-C755-864C-8786-931F7B3E1C74}">
          <p14:sldIdLst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19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2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7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8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56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5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5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5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5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0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71E79-175A-5943-A03A-A6272F4957D6}" type="datetimeFigureOut">
              <a:rPr lang="en-US" smtClean="0"/>
              <a:t>03/03/2012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E84DA-8F18-1A4E-839C-57DABDCF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7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5.xml"/><Relationship Id="rId12" Type="http://schemas.openxmlformats.org/officeDocument/2006/relationships/slide" Target="slide7.xml"/><Relationship Id="rId13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1.xml"/><Relationship Id="rId2" Type="http://schemas.openxmlformats.org/officeDocument/2006/relationships/slide" Target="slide13.xml"/><Relationship Id="rId3" Type="http://schemas.openxmlformats.org/officeDocument/2006/relationships/image" Target="../media/image1.png"/><Relationship Id="rId4" Type="http://schemas.openxmlformats.org/officeDocument/2006/relationships/slide" Target="slide4.xml"/><Relationship Id="rId5" Type="http://schemas.openxmlformats.org/officeDocument/2006/relationships/image" Target="../media/image2.png"/><Relationship Id="rId6" Type="http://schemas.openxmlformats.org/officeDocument/2006/relationships/slide" Target="slide3.xml"/><Relationship Id="rId7" Type="http://schemas.openxmlformats.org/officeDocument/2006/relationships/image" Target="../media/image3.png"/><Relationship Id="rId8" Type="http://schemas.openxmlformats.org/officeDocument/2006/relationships/slide" Target="slide8.xml"/><Relationship Id="rId9" Type="http://schemas.openxmlformats.org/officeDocument/2006/relationships/image" Target="../media/image4.png"/><Relationship Id="rId10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3.wdp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3.wdp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3.wdp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4.wdp"/><Relationship Id="rId6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slide" Target="slide9.xml"/><Relationship Id="rId5" Type="http://schemas.openxmlformats.org/officeDocument/2006/relationships/image" Target="../media/image5.png"/><Relationship Id="rId6" Type="http://schemas.openxmlformats.org/officeDocument/2006/relationships/slide" Target="slide10.xml"/><Relationship Id="rId7" Type="http://schemas.openxmlformats.org/officeDocument/2006/relationships/slide" Target="slide11.xml"/><Relationship Id="rId8" Type="http://schemas.openxmlformats.org/officeDocument/2006/relationships/slide" Target="slide12.xml"/><Relationship Id="rId9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microsoft.com/office/2007/relationships/hdphoto" Target="../media/hdphoto1.wdp"/><Relationship Id="rId7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microsoft.com/office/2007/relationships/hdphoto" Target="../media/hdphoto2.wdp"/><Relationship Id="rId7" Type="http://schemas.openxmlformats.org/officeDocument/2006/relationships/image" Target="../media/image9.png"/><Relationship Id="rId8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7.png"/><Relationship Id="rId6" Type="http://schemas.microsoft.com/office/2007/relationships/hdphoto" Target="../media/hdphoto3.wdp"/><Relationship Id="rId7" Type="http://schemas.openxmlformats.org/officeDocument/2006/relationships/image" Target="../media/image11.png"/><Relationship Id="rId8" Type="http://schemas.openxmlformats.org/officeDocument/2006/relationships/hyperlink" Target="http://www.mexat.com/vb/threads/945690-%D8%A3%D8%B9%D8%B8%D9%85-%D9%82%D8%B1%D9%89-%D8%A7%D9%84%D9%86%D9%8A%D9%86%D8%AC%D8%A7-%D9%83%D9%88%D9%86%D9%88%D9%87%D8%A7-%D8%B4%D9%8A%D8%A8%D9%88%D8%AF%D9%86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4" Type="http://schemas.openxmlformats.org/officeDocument/2006/relationships/image" Target="../media/image1.png"/><Relationship Id="rId5" Type="http://schemas.openxmlformats.org/officeDocument/2006/relationships/image" Target="../media/image7.png"/><Relationship Id="rId6" Type="http://schemas.microsoft.com/office/2007/relationships/hdphoto" Target="../media/hdphoto3.wdp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3.wdp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4" Type="http://schemas.openxmlformats.org/officeDocument/2006/relationships/image" Target="../media/image1.png"/><Relationship Id="rId5" Type="http://schemas.openxmlformats.org/officeDocument/2006/relationships/image" Target="../media/image7.png"/><Relationship Id="rId6" Type="http://schemas.microsoft.com/office/2007/relationships/hdphoto" Target="../media/hdphoto3.wdp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microsoft.com/office/2007/relationships/hdphoto" Target="../media/hdphoto3.wdp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pic>
        <p:nvPicPr>
          <p:cNvPr id="4" name="Picture 3" descr="Screen shot 2012-03-01 at 22.14.1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40" y="0"/>
            <a:ext cx="2969289" cy="3098388"/>
          </a:xfrm>
          <a:prstGeom prst="rect">
            <a:avLst/>
          </a:prstGeom>
        </p:spPr>
      </p:pic>
      <p:pic>
        <p:nvPicPr>
          <p:cNvPr id="5" name="Picture 4" descr="Screen shot 2012-03-01 at 22.07.45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5" y="3272"/>
            <a:ext cx="2968385" cy="3098388"/>
          </a:xfrm>
          <a:prstGeom prst="rect">
            <a:avLst/>
          </a:prstGeom>
        </p:spPr>
      </p:pic>
      <p:pic>
        <p:nvPicPr>
          <p:cNvPr id="7" name="Picture 6" descr="Screen shot 2012-03-03 at 12.09.58.png">
            <a:hlinkClick r:id="rId8" action="ppaction://hlinksldjump"/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8" t="50865"/>
          <a:stretch/>
        </p:blipFill>
        <p:spPr>
          <a:xfrm>
            <a:off x="6127129" y="3098388"/>
            <a:ext cx="2955837" cy="3252764"/>
          </a:xfrm>
          <a:prstGeom prst="rect">
            <a:avLst/>
          </a:prstGeom>
        </p:spPr>
      </p:pic>
      <p:pic>
        <p:nvPicPr>
          <p:cNvPr id="8" name="Picture 7" descr="Screen shot 2012-03-03 at 12.09.58.png">
            <a:hlinkClick r:id="rId10" action="ppaction://hlinksldjump"/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9" b="51328"/>
          <a:stretch/>
        </p:blipFill>
        <p:spPr>
          <a:xfrm>
            <a:off x="250280" y="3098388"/>
            <a:ext cx="2907560" cy="3188859"/>
          </a:xfrm>
          <a:prstGeom prst="rect">
            <a:avLst/>
          </a:prstGeom>
        </p:spPr>
      </p:pic>
      <p:pic>
        <p:nvPicPr>
          <p:cNvPr id="9" name="Picture 8" descr="Screen shot 2012-03-03 at 12.09.58.png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8" r="50434" b="51109"/>
          <a:stretch/>
        </p:blipFill>
        <p:spPr>
          <a:xfrm>
            <a:off x="6127129" y="-12002"/>
            <a:ext cx="2829268" cy="3110390"/>
          </a:xfrm>
          <a:prstGeom prst="rect">
            <a:avLst/>
          </a:prstGeom>
        </p:spPr>
      </p:pic>
      <p:pic>
        <p:nvPicPr>
          <p:cNvPr id="10" name="Picture 9" descr="Screen shot 2012-03-03 at 12.09.58.png">
            <a:hlinkClick r:id="rId12" action="ppaction://hlinksldjump"/>
          </p:cNvPr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93" r="50203"/>
          <a:stretch/>
        </p:blipFill>
        <p:spPr>
          <a:xfrm>
            <a:off x="3270187" y="3098388"/>
            <a:ext cx="2721803" cy="3014774"/>
          </a:xfrm>
          <a:prstGeom prst="rect">
            <a:avLst/>
          </a:prstGeom>
        </p:spPr>
      </p:pic>
      <p:sp>
        <p:nvSpPr>
          <p:cNvPr id="14" name="TextBox 13">
            <a:hlinkClick r:id="rId13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sp>
        <p:nvSpPr>
          <p:cNvPr id="15" name="Right Arrow 14">
            <a:hlinkClick r:id="" action="ppaction://hlinkshowjump?jump=nextslide"/>
          </p:cNvPr>
          <p:cNvSpPr/>
          <p:nvPr/>
        </p:nvSpPr>
        <p:spPr>
          <a:xfrm>
            <a:off x="8552322" y="6493635"/>
            <a:ext cx="404075" cy="296830"/>
          </a:xfrm>
          <a:prstGeom prst="rightArrow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902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9784" y="-739462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Screen shot 2012-03-03 at 17.45.4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13"/>
          <a:stretch/>
        </p:blipFill>
        <p:spPr>
          <a:xfrm>
            <a:off x="697598" y="4640195"/>
            <a:ext cx="7072519" cy="1628195"/>
          </a:xfrm>
          <a:prstGeom prst="rect">
            <a:avLst/>
          </a:prstGeom>
        </p:spPr>
      </p:pic>
      <p:pic>
        <p:nvPicPr>
          <p:cNvPr id="14" name="Picture 13" descr="Screen shot 2012-03-03 at 17.45.4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12"/>
          <a:stretch/>
        </p:blipFill>
        <p:spPr>
          <a:xfrm>
            <a:off x="1859798" y="0"/>
            <a:ext cx="7284202" cy="46217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21204" y="5713247"/>
            <a:ext cx="2268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5315" y="5230902"/>
            <a:ext cx="1192739" cy="1192739"/>
          </a:xfrm>
          <a:prstGeom prst="rect">
            <a:avLst/>
          </a:prstGeom>
        </p:spPr>
      </p:pic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98" y="-76266"/>
            <a:ext cx="9272287" cy="615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29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9784" y="-739462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192" y="-443385"/>
            <a:ext cx="11674880" cy="6711775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Screen shot 2012-03-03 at 17.59.2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74"/>
          <a:stretch/>
        </p:blipFill>
        <p:spPr>
          <a:xfrm>
            <a:off x="2950724" y="4267928"/>
            <a:ext cx="4298508" cy="2276919"/>
          </a:xfrm>
          <a:prstGeom prst="rect">
            <a:avLst/>
          </a:prstGeom>
        </p:spPr>
      </p:pic>
      <p:pic>
        <p:nvPicPr>
          <p:cNvPr id="14" name="Picture 13" descr="Screen shot 2012-03-03 at 17.59.2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15"/>
          <a:stretch/>
        </p:blipFill>
        <p:spPr>
          <a:xfrm>
            <a:off x="2116843" y="78541"/>
            <a:ext cx="7027158" cy="4644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3370" y="5192141"/>
            <a:ext cx="151203" cy="2838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7902" y="5192141"/>
            <a:ext cx="1236339" cy="123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8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9784" y="-739462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192" y="-443385"/>
            <a:ext cx="11674880" cy="6711775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Screen shot 2012-03-03 at 18.04.35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3" y="20178"/>
            <a:ext cx="6942667" cy="6193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8667" y="5210057"/>
            <a:ext cx="1210499" cy="121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1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293" y="0"/>
            <a:ext cx="9386195" cy="1417638"/>
          </a:xfrm>
        </p:spPr>
        <p:txBody>
          <a:bodyPr>
            <a:noAutofit/>
          </a:bodyPr>
          <a:lstStyle/>
          <a:p>
            <a:r>
              <a:rPr lang="ar-sa" sz="7200" dirty="0" smtClean="0">
                <a:solidFill>
                  <a:schemeClr val="accent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خطأ </a:t>
            </a:r>
            <a:endParaRPr lang="en-US" sz="7200" dirty="0">
              <a:solidFill>
                <a:schemeClr val="accent2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2272"/>
            <a:ext cx="9144000" cy="5775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dirty="0" smtClean="0">
                <a:solidFill>
                  <a:srgbClr val="A4010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يجب ان تنقر على الصوره و ليس خارج</a:t>
            </a:r>
          </a:p>
          <a:p>
            <a:pPr marL="0" indent="0" algn="ctr">
              <a:buNone/>
            </a:pPr>
            <a:r>
              <a:rPr lang="ar-sa" sz="6000" dirty="0" smtClean="0">
                <a:solidFill>
                  <a:srgbClr val="A4010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الصوره و لرجوع للبدايه عليك ان تضغط</a:t>
            </a:r>
          </a:p>
          <a:p>
            <a:pPr marL="0" indent="0" algn="ctr">
              <a:buNone/>
            </a:pPr>
            <a:r>
              <a:rPr lang="ar-sa" sz="6000" dirty="0" smtClean="0">
                <a:solidFill>
                  <a:srgbClr val="A4010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على الشارنجان و شكرا.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25299" y="4401240"/>
            <a:ext cx="1538731" cy="2123507"/>
            <a:chOff x="0" y="288604"/>
            <a:chExt cx="1538731" cy="2123507"/>
          </a:xfrm>
        </p:grpSpPr>
        <p:pic>
          <p:nvPicPr>
            <p:cNvPr id="5" name="Picture 4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sp>
        <p:nvSpPr>
          <p:cNvPr id="8" name="TextBox 7">
            <a:hlinkClick r:id="rId6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381672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9874"/>
            <a:ext cx="9144001" cy="6987873"/>
          </a:xfrm>
          <a:prstGeom prst="rect">
            <a:avLst/>
          </a:prstGeom>
        </p:spPr>
      </p:pic>
      <p:pic>
        <p:nvPicPr>
          <p:cNvPr id="4" name="Picture 3" descr="Screen shot 2012-03-03 at 12.17.34.png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98" b="50751"/>
          <a:stretch/>
        </p:blipFill>
        <p:spPr>
          <a:xfrm>
            <a:off x="0" y="5827"/>
            <a:ext cx="2630661" cy="2865464"/>
          </a:xfrm>
          <a:prstGeom prst="rect">
            <a:avLst/>
          </a:prstGeom>
        </p:spPr>
      </p:pic>
      <p:pic>
        <p:nvPicPr>
          <p:cNvPr id="5" name="Picture 4" descr="Screen shot 2012-03-03 at 12.17.34.png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8" b="50928"/>
          <a:stretch/>
        </p:blipFill>
        <p:spPr>
          <a:xfrm>
            <a:off x="3229352" y="58445"/>
            <a:ext cx="2703456" cy="2884659"/>
          </a:xfrm>
          <a:prstGeom prst="rect">
            <a:avLst/>
          </a:prstGeom>
        </p:spPr>
      </p:pic>
      <p:pic>
        <p:nvPicPr>
          <p:cNvPr id="6" name="Picture 5" descr="Screen shot 2012-03-03 at 12.17.34.png">
            <a:hlinkClick r:id="rId7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81" r="50337"/>
          <a:stretch/>
        </p:blipFill>
        <p:spPr>
          <a:xfrm>
            <a:off x="6425139" y="58445"/>
            <a:ext cx="2718862" cy="2884659"/>
          </a:xfrm>
          <a:prstGeom prst="rect">
            <a:avLst/>
          </a:prstGeom>
        </p:spPr>
      </p:pic>
      <p:pic>
        <p:nvPicPr>
          <p:cNvPr id="10" name="Picture 9" descr="Screen shot 2012-03-03 at 12.17.34.png">
            <a:hlinkClick r:id="rId8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2" t="50921"/>
          <a:stretch/>
        </p:blipFill>
        <p:spPr>
          <a:xfrm>
            <a:off x="0" y="2943104"/>
            <a:ext cx="2712297" cy="2872307"/>
          </a:xfrm>
          <a:prstGeom prst="rect">
            <a:avLst/>
          </a:prstGeom>
        </p:spPr>
      </p:pic>
      <p:sp>
        <p:nvSpPr>
          <p:cNvPr id="12" name="Right Arrow 11">
            <a:hlinkClick r:id="" action="ppaction://hlinkshowjump?jump=previousslide"/>
          </p:cNvPr>
          <p:cNvSpPr/>
          <p:nvPr/>
        </p:nvSpPr>
        <p:spPr>
          <a:xfrm rot="10800000">
            <a:off x="8552322" y="6493635"/>
            <a:ext cx="404075" cy="296830"/>
          </a:xfrm>
          <a:prstGeom prst="rightArrow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>
            <a:hlinkClick r:id="rId9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208880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pic>
        <p:nvPicPr>
          <p:cNvPr id="4" name="Picture 3" descr="Screen shot 2012-03-01 at 22.10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731" y="0"/>
            <a:ext cx="7605269" cy="638842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5" name="Picture 4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sp>
        <p:nvSpPr>
          <p:cNvPr id="8" name="TextBox 7">
            <a:hlinkClick r:id="rId7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731" y="-586317"/>
            <a:ext cx="11674880" cy="6929389"/>
          </a:xfrm>
          <a:prstGeom prst="rect">
            <a:avLst/>
          </a:prstGeom>
        </p:spPr>
      </p:pic>
      <p:pic>
        <p:nvPicPr>
          <p:cNvPr id="12" name="Picture 11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066" y="-540963"/>
            <a:ext cx="11674880" cy="69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5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pic>
        <p:nvPicPr>
          <p:cNvPr id="4" name="Picture 3" descr="Screen shot 2012-03-03 at 12.09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2" y="0"/>
            <a:ext cx="7022607" cy="653205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366725" y="5945284"/>
            <a:ext cx="245332" cy="50662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4912" y="5252568"/>
            <a:ext cx="1168966" cy="1168966"/>
          </a:xfrm>
          <a:prstGeom prst="rect">
            <a:avLst/>
          </a:prstGeom>
        </p:spPr>
      </p:pic>
      <p:sp>
        <p:nvSpPr>
          <p:cNvPr id="16" name="Frame 15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TextBox 12">
            <a:hlinkClick r:id="rId8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pic>
        <p:nvPicPr>
          <p:cNvPr id="14" name="Picture 13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91" y="-490630"/>
            <a:ext cx="11674880" cy="6929389"/>
          </a:xfrm>
          <a:prstGeom prst="rect">
            <a:avLst/>
          </a:prstGeom>
        </p:spPr>
      </p:pic>
      <p:pic>
        <p:nvPicPr>
          <p:cNvPr id="15" name="Picture 14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2" y="-1676821"/>
            <a:ext cx="11674880" cy="69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2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pic>
        <p:nvPicPr>
          <p:cNvPr id="6" name="Picture 5" descr="Screen shot 2012-03-03 at 13.14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043" y="-14430"/>
            <a:ext cx="7091143" cy="644177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8" name="Picture 7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0479" y="5224164"/>
            <a:ext cx="1202607" cy="1202607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TextBox 12">
            <a:hlinkClick r:id="rId8"/>
          </p:cNvPr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pic>
        <p:nvPicPr>
          <p:cNvPr id="14" name="Picture 13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91" y="-490630"/>
            <a:ext cx="11674880" cy="6929389"/>
          </a:xfrm>
          <a:prstGeom prst="rect">
            <a:avLst/>
          </a:prstGeom>
        </p:spPr>
      </p:pic>
      <p:pic>
        <p:nvPicPr>
          <p:cNvPr id="15" name="Picture 14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043" y="-1637360"/>
            <a:ext cx="11674880" cy="69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30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2-03-03 at 15.21.2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52" t="90918" r="6152"/>
          <a:stretch/>
        </p:blipFill>
        <p:spPr>
          <a:xfrm>
            <a:off x="1508491" y="5855197"/>
            <a:ext cx="5652689" cy="454764"/>
          </a:xfrm>
          <a:prstGeom prst="rect">
            <a:avLst/>
          </a:prstGeom>
        </p:spPr>
      </p:pic>
      <p:pic>
        <p:nvPicPr>
          <p:cNvPr id="11" name="Picture 10" descr="خطأ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pic>
        <p:nvPicPr>
          <p:cNvPr id="4" name="Picture 3" descr="Screen shot 2012-03-03 at 15.21.2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7"/>
          <a:stretch/>
        </p:blipFill>
        <p:spPr>
          <a:xfrm>
            <a:off x="1738835" y="0"/>
            <a:ext cx="7420286" cy="60132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1262" y="5230902"/>
            <a:ext cx="1207858" cy="1207858"/>
          </a:xfrm>
          <a:prstGeom prst="rect">
            <a:avLst/>
          </a:prstGeom>
        </p:spPr>
      </p:pic>
      <p:pic>
        <p:nvPicPr>
          <p:cNvPr id="13" name="Picture 12" descr="خطأ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91" y="-490630"/>
            <a:ext cx="11674880" cy="6929389"/>
          </a:xfrm>
          <a:prstGeom prst="rect">
            <a:avLst/>
          </a:prstGeom>
        </p:spPr>
      </p:pic>
      <p:pic>
        <p:nvPicPr>
          <p:cNvPr id="14" name="Picture 13" descr="خطأ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15" y="-1052584"/>
            <a:ext cx="11674880" cy="69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5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2" name="Picture 1" descr="Screen shot 2012-03-03 at 16.49.1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80" y="1"/>
            <a:ext cx="7133538" cy="6499445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6383" y="5230902"/>
            <a:ext cx="1207857" cy="1207857"/>
          </a:xfrm>
          <a:prstGeom prst="rect">
            <a:avLst/>
          </a:prstGeom>
        </p:spPr>
      </p:pic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91" y="-490630"/>
            <a:ext cx="11674880" cy="69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0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2-03-03 at 17.07.3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41" b="-154"/>
          <a:stretch/>
        </p:blipFill>
        <p:spPr>
          <a:xfrm>
            <a:off x="0" y="3160876"/>
            <a:ext cx="5525518" cy="3100452"/>
          </a:xfrm>
          <a:prstGeom prst="rect">
            <a:avLst/>
          </a:prstGeom>
        </p:spPr>
      </p:pic>
      <p:pic>
        <p:nvPicPr>
          <p:cNvPr id="11" name="Picture 10" descr="خطأ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656" y="-490630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10" name="Picture 9" descr="Screen shot 2012-03-03 at 17.07.3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38"/>
          <a:stretch/>
        </p:blipFill>
        <p:spPr>
          <a:xfrm>
            <a:off x="3326464" y="228131"/>
            <a:ext cx="5734079" cy="4718711"/>
          </a:xfrm>
          <a:prstGeom prst="rect">
            <a:avLst/>
          </a:prstGeom>
        </p:spPr>
      </p:pic>
      <p:pic>
        <p:nvPicPr>
          <p:cNvPr id="13" name="Picture 12" descr="خطأ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02" y="-668061"/>
            <a:ext cx="11674880" cy="70788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3037" y="5189876"/>
            <a:ext cx="1309571" cy="1309571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432891" y="2028196"/>
            <a:ext cx="1905157" cy="11357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يجب الفوز ضدهم كلهم بساسكي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7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9784" y="-739462"/>
            <a:ext cx="11674880" cy="7806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3293" y="6082579"/>
            <a:ext cx="69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K . M .y  </a:t>
            </a:r>
            <a:r>
              <a:rPr lang="en-US" sz="4000" b="1" baseline="-25000" dirty="0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@</a:t>
            </a:r>
            <a:r>
              <a:rPr lang="en-US" sz="4000" b="1" baseline="-25000" dirty="0" err="1" smtClean="0">
                <a:ln>
                  <a:solidFill>
                    <a:schemeClr val="tx1"/>
                  </a:solidFill>
                </a:ln>
                <a:solidFill>
                  <a:srgbClr val="A40101"/>
                </a:solidFill>
                <a:latin typeface="Apple Chancery"/>
                <a:cs typeface="Apple Chancery"/>
              </a:rPr>
              <a:t>mexat.com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A40101"/>
              </a:solidFill>
              <a:latin typeface="Apple Chancery"/>
              <a:cs typeface="Apple Chance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88604"/>
            <a:ext cx="1538731" cy="2123507"/>
            <a:chOff x="0" y="288604"/>
            <a:chExt cx="1538731" cy="2123507"/>
          </a:xfrm>
        </p:grpSpPr>
        <p:pic>
          <p:nvPicPr>
            <p:cNvPr id="7" name="Picture 6">
              <a:hlinkClick r:id="" action="ppaction://hlinkshowjump?jump=firstslid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288604"/>
              <a:ext cx="1538731" cy="153873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0" y="1827335"/>
              <a:ext cx="15387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sa" sz="3200" dirty="0" smtClean="0">
                  <a:ln>
                    <a:solidFill>
                      <a:srgbClr val="000000"/>
                    </a:solidFill>
                  </a:ln>
                  <a:solidFill>
                    <a:srgbClr val="A40101"/>
                  </a:solidFill>
                </a:rPr>
                <a:t>اعد للبداية</a:t>
              </a:r>
              <a:endParaRPr lang="en-US" sz="3200" dirty="0">
                <a:ln>
                  <a:solidFill>
                    <a:srgbClr val="000000"/>
                  </a:solidFill>
                </a:ln>
                <a:solidFill>
                  <a:srgbClr val="A40101"/>
                </a:solidFill>
              </a:endParaRPr>
            </a:p>
          </p:txBody>
        </p:sp>
      </p:grpSp>
      <p:pic>
        <p:nvPicPr>
          <p:cNvPr id="13" name="Picture 12" descr="خطأ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192" y="-443385"/>
            <a:ext cx="11674880" cy="6711775"/>
          </a:xfrm>
          <a:prstGeom prst="rect">
            <a:avLst/>
          </a:prstGeom>
        </p:spPr>
      </p:pic>
      <p:pic>
        <p:nvPicPr>
          <p:cNvPr id="2" name="Picture 1" descr="Screen shot 2012-03-03 at 17.30.47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517"/>
          <a:stretch/>
        </p:blipFill>
        <p:spPr>
          <a:xfrm>
            <a:off x="2963578" y="122042"/>
            <a:ext cx="6180422" cy="4078972"/>
          </a:xfrm>
          <a:prstGeom prst="rect">
            <a:avLst/>
          </a:prstGeom>
        </p:spPr>
      </p:pic>
      <p:pic>
        <p:nvPicPr>
          <p:cNvPr id="16" name="Picture 15" descr="Screen shot 2012-03-03 at 17.30.47.pn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37"/>
          <a:stretch/>
        </p:blipFill>
        <p:spPr>
          <a:xfrm>
            <a:off x="17189" y="3703963"/>
            <a:ext cx="5889756" cy="25644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3518" y="5216932"/>
            <a:ext cx="1253664" cy="1253664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778442" y="5007314"/>
            <a:ext cx="4729592" cy="1628195"/>
          </a:xfrm>
          <a:prstGeom prst="frame">
            <a:avLst/>
          </a:prstGeom>
          <a:solidFill>
            <a:srgbClr val="A4010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49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141</Words>
  <Application>Microsoft Macintosh PowerPoint</Application>
  <PresentationFormat>On-screen Show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خطأ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Sulaiman Mohamed A. Mosabbah Dhanhani</dc:creator>
  <cp:lastModifiedBy>Ahmed Sulaiman Mohamed A. Mosabbah Dhanhani</cp:lastModifiedBy>
  <cp:revision>19</cp:revision>
  <dcterms:created xsi:type="dcterms:W3CDTF">2012-03-03T07:59:35Z</dcterms:created>
  <dcterms:modified xsi:type="dcterms:W3CDTF">2012-03-03T14:07:04Z</dcterms:modified>
</cp:coreProperties>
</file>