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5257E-F8A8-3E49-6CD5-65F52766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7219F-F314-4A13-9833-5EA6725F231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DA5B4-A33E-1671-E9D7-ED5F9D220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5014E-DC97-D013-A46D-1037D4C9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C8BC4-2295-4DE8-B72B-ABA6C568C8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797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3D5FE-AE8D-E77D-086A-FD8D5C73C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3FC0AB-9279-4AF0-AD98-45D5405537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C6693-DA4C-A23C-2CD0-0EF70270A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B353E-9511-CD4C-9F90-012B4822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1735D-DDA0-461D-80A7-5ED01D0DB8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178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4DD47-051C-E498-553B-A3A634818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48F36-8022-4C68-887F-07A0344AA85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F414E-F30F-4852-A1BC-B1A684773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45C91-1E8F-295F-A9E1-95EAB1C0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E75CA-F941-434A-B7B9-22FB6BCF05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348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AEFF9-B7F7-9798-9CFC-F05844194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4221B-BC6C-4443-824F-6F018EDC91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D462E-8727-0E5D-E284-8460C610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C0ED6-54FC-5540-F245-608B9ADB7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8FA7F-4941-42A7-B020-44DA59E869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006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6AF9-5F87-8FE0-9A54-EB2678BE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CB18E-BFF1-4CAD-892E-B4BB5712EC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F5F0B-E3A8-0300-1A1F-BED5CF98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1BD50-9EBC-E525-D265-294180B06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F4853-4911-4071-90A5-DA24B641AC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772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27CE8C-D996-9964-B34E-30027D6B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70B32-4589-4880-AF03-0911AA8A488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7306F79-DFB0-646B-A409-A0D1D3985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D079D8-F07B-6EB3-15FF-78E048C23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B5499-A080-4745-B500-D692BCB2C9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0219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614E5F-7B50-662F-CCE3-4BA69C40F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CB07D9-E982-40F6-9025-4300AECBEE5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7EE2F2-55F3-6BA7-6DE1-8285235CE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104D2C7-E3C5-3069-27BE-B5301034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49633-0977-4B1E-AF68-26167EFC0F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3222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CA58306-CC1D-F850-4DE0-EBC92D7B2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C72661-60CF-44FB-84B9-77A7D84D730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500B664-B193-6ADC-6C5A-2683615FA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9294FBB-2A8D-8A44-0ACB-D5B0FC8D6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77428-90D4-46B1-873F-8A758CC54C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3276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9B32558-E6F5-ABB1-D85F-5EE5E1108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9C8665-1988-4380-9E0A-0683B7EFE8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5B35F18-FE51-5BB0-244C-299ACAA31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C31139-DE89-2E9C-DCA0-DD7790CCB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90B60-E71F-4886-9645-BC7265D616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172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F536ACC-A816-694F-C9C7-2400B3622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6BA8D2-D54F-4846-8A25-95EA677FEF8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64E2A5-62D3-AA39-5A3C-9DA9E1794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34E3F5-3B10-D8FB-A411-D727662A7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D249B-5B85-4979-9F84-27B23C9F89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6004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85FEECA-D293-C60B-6021-045C982FD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B70237-5220-41A6-91CE-625C26937ED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38AECBE-14CB-C2E0-CEBC-32D9814DA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3885C8-E3DC-4E3E-E627-EA11F312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B978-5B4D-4300-9A54-9767516B4ED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183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9B83E7A-F8F4-EEC5-E7CC-56B189F731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FE69BF1-54F6-006B-8A1E-2807EA57F0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CE2AC-F095-1AF0-5ABA-FFC2AC8EF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186BB07-1EDE-4CD4-B74F-AA2D7B47EF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1F1A7-A4CB-04D8-48A0-65C7AB81B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8C14C-13F4-4B2E-D1E3-C6223730D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3D2EC57-A1CF-4660-B3F7-00862FAEFE9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F7A23F0-BF63-EBE5-5479-7DC568A43A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7BBB72B-B1EF-4797-A33C-A93A0EDDEC4C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4555226-85E9-2F64-4BAD-CC1CF5D2C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A4785C9-4FCA-1352-E667-4CE2E1652DF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B6DF36E-B100-7368-337A-00A282182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9FD4F91-BD1B-E9BA-545A-46A847E1B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537FE72-F7E2-97E1-7200-6A89800C88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89CDE2A-64F5-44DF-DD37-7AB6277007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F6F4FB8-9FED-BDCC-E34A-C116BFB8CD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AD6B9697-442B-D3A9-A4BD-A3862C8BA9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4A77DD6-217D-5905-47F1-FCA75AE463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EBC6752-9BA2-DCDB-8A43-EB796B9C8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449EAB02-0F0F-7FA0-5B3A-821C0D98D4F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659B716-72D2-DD1B-4462-0579CCAB5F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C31F3E7-F192-F4C1-DB3B-FC7E59ED17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8397824-6AA7-C5EE-BD3B-08033CFAB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2D94D86-E416-543C-5768-A00B884190B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A134D60-58E1-2640-A64F-2B0FD09D8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C0DC272-AE12-5243-9560-9915F127E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5C71EEF-BC48-6174-7D76-5F576B45B7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380955F-8A9F-FDCE-6CD1-FAC8E4A78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1E1AB9F-6FD7-BE8D-81FD-543DD9A3D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9CCBE74-945F-E2C5-E031-2723466309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22788C4-87C2-CB0D-42F6-FD55937336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ADFB9CE-194F-2F6D-B82C-ED82A9384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59C8F46-7FBD-2B93-2049-6511D4BDB76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B4C3E7CE-93A0-B52F-5466-CBFD733A76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F0A11F9-AAB6-F75F-6DE5-0035C2845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A3BE9CBD-FC72-DB03-3432-E0A1AE155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C1CA3BA-ED6F-7630-B483-FF613388E62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CA48F4-B610-C85E-1E25-19F6E4717B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BD3E1C1-336F-4C2C-EEA3-87B6706C79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25BDDE9-E517-6B1D-67D9-31487E6BDC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174774B-716F-DAC8-F7D3-20302CAF53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140A79B-2D55-93F4-2F5D-2396B2896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A6C14DD-4E83-7D73-E198-8DF2B781BBA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3EC6864-8A31-D401-63A7-2B33E535E4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7A5288-1A13-B205-D6F4-F1ECF889A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2945C43A-02C9-3033-34C9-22B7E23DCF3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0382E33A-49AF-9756-46B6-F1B44759D6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C5AD3D9-5874-5952-3C6C-0500516E2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2C9E1D2-C2D9-CE24-634E-6F90F1A85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61062E6-6268-0FE1-8D23-357F40B4FE6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71FD57A-90D1-93DD-8529-2B028B822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7E1FCC4-1459-F04D-98A6-57E3258752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84BD720-F8A7-8403-0144-2B67D4112F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B34F978-A69F-9810-1DFB-D69FEFD01A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8531A96-96C3-5D5F-86AB-BCAB54B0D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A3DAB46-18DA-00F5-7BE5-FEF661D3903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29EE018-4D36-5718-94A1-F2B65B034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2A97A99-C539-1DFE-1A64-30CD24FC83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8BE79F0A-DB81-3394-FD40-AE9461F6DAE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43E08202-6C16-6D61-9BEC-6FB7C0C51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336A6CE-71E9-FD5C-6F04-E7E8258F6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C48A6A2-169C-9B6C-F84F-23B5C035B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EA0EA69-73DB-F0F7-B138-DE72990D612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C5D3DE4-5E96-1EB1-19E0-8908E80ACC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6193D5-6D60-6F99-4480-2DADAE6A4E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2BE791C-BDDA-4623-29A9-EB5F720D91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AB9341-E679-9F10-1CA7-502B7B8B2B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796D74C-2CFE-EAAE-610C-9077A6ACB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2393C5A-6C8A-5AE3-B8BC-10251C3DBB3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417AA23-D875-0B11-1834-4DB1D1F2F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6D0C6D3-1669-2769-F00C-28E3141DE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63684077-7073-4CF5-B4C2-381CBF277DA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BC34305-B3E9-870D-8C0E-E2F0665D1F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E182598-A3EC-621C-AC7C-F566FB6663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1F172A10-9A14-C331-D643-E600A13C9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4708BAC-DB04-6A43-22DA-8567AC077E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6C2529B-31CA-AB49-D310-D41392C03F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10234CD-6857-E61D-9941-47821A29BA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C9ECFAC-8283-5261-1D23-6BF6095F9E7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28C7104-0A19-C355-A84D-8B7B566921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BF7B741-21EC-E635-3446-8A6C70CBC4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96D26DD-E386-23A9-8579-4EAEBA9E7ED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9B16A2D-B253-8CE8-1C04-5EA8DFAC5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70729AD-60CB-0972-5420-C43DD167F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3BFAE4D-1DEF-5A43-2482-8B948F77EBA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B24FD53B-F1D7-2905-AE83-76EACEB59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ABE3E6A-F963-6618-6F8B-5462017498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EC264BFF-650E-54D4-5755-0AA066386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B64EB3A-D0BF-867E-FB57-D9E139F5D0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0310506-2956-0F3B-9B35-796D562964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1C82C50-52E8-14EA-7D64-CE2239B48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298E3A0-0967-6380-4C41-70731F78F4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C516BE0-0E20-0D80-9F1C-893F4DE037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530D232-2335-9553-2D23-81358CC1DE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68AD149-30A1-F007-5495-769F4E310E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5A15CE0-8B4C-5AB8-8C2D-6B2CE05015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899CCE-7A36-5403-4257-6187AE32D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CEDF60CE-FB15-C690-FF97-3F609CE2C7B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429E2B8F-7DE8-5D85-0988-36BB6C934E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F79100B-F128-F778-4254-269F8CB67A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4877212C-2FF3-630A-7274-214AEAF61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493AA89B-C567-C5D2-395D-820D3DA031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FF1F84A-8AB3-FAA1-C50D-B3F9D538EC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5E1B3D2-7F51-BA2F-7B23-2B7F71F01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4B631E1A-B9B5-6FDC-BEA9-B6DEC54403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4D97881-2D64-86D5-3287-0DA99F603A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6E44537-0A31-55C0-2796-9BD177165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86620A1-E9B9-EA7A-6E9D-D2709CB9E26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5DB457E-494E-1FC3-590F-8873DE0396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0777A82-B731-5393-005C-D2D32E7066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DA8520B9-5180-6043-DFA6-EC7C63E2306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E9A1DED4-7B01-6156-F406-5CFA56B65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4D049A2-1C95-7379-68BC-CB5661EE96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2009-02-07T14:15:44Z</dcterms:created>
  <dcterms:modified xsi:type="dcterms:W3CDTF">2025-01-08T07:47:54Z</dcterms:modified>
</cp:coreProperties>
</file>