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 가운데서 어떤 사람이 다른 사람과 소송할 일이 있을 경우에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성도들 앞에서 해결하려 하지 않고 불의한 자들 앞에 가서 재판을 받으려 한다고 하니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그럴 수 있습니까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도둑질하는 사람들이나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탐욕을 부리는 사람들이나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술 취하는 사람들이나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남을 중상하는 사람들이나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남의 것을 약탈하는 사람들은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 나라를 상속받지 못할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068916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 가운데 이런 사람들이 더러 있었습니다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여러분은 주 예수 그리스도의 이름과 우리 하나님의 성령으로 씻겨지고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거룩하게 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의롭게 되었습니다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6255455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6:12.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모든 것이 나에게 허용되어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모든 것이 유익한 것은 아닙니다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모든 것이 나에게 허용되어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나는 아무것에도 제재를 받지 않겠습니다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0658684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6:13.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음식은 배를 위한 것이고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배는 음식을 위한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하나님께서는 이것도 저것도 다 없애 버리실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몸은 음행을 위하여 있는 것이 아니라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주님을 위하여 있는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주님은 몸을 위하여 계십니다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1921622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 주님을 살리셨으니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권능으로 우리도 살리실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8646406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여러분의 몸이 그리스도의 지체라는 것을 알지 못합니까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그리스도의 지체를 떼어다가 창녀의 지체를 만들 수 있겠습니까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그럴 수 없습니다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9761143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창녀와 합하는 사람은 그와 한 몸이 된다는 것을 알지 못합니까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 사람이 한 몸이 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하신 말씀이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4661416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주님과 합하는 사람은 그와 한 영이 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6165926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음행을 피하십시오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사람이 짓는 다른 모든 죄는 자기 몸 밖에 있는 것이지만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음행을 하는 자는 자기 몸에다가 죄를 짓는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040254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여러분의 몸은 여러분 안에 계신 성령의 성전이라는 것을 알지 못합니까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성령을 하나님으로부터 받아서 모시고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여러분 자신의 것이 아닙니다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777273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성도들이 세상을 심판하리라는 것을 여러분은 알지 못합니까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세상이 여러분에게 심판을 받겠거늘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여러분이 아주 작은 사건 하나를 심판할 자격이 없겠습니까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9573241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하나님께서 값을 치르고 사들인 사람입니다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여러분의 몸으로 하나님을 영화롭게 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6016360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우리가 천사들도 심판하리라는 것을 알지 못합니까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그러한데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하물며 이 세상 일이야 말할 나위가 있겠습니까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458323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여러분에게 일상의 일과 관련해서 송사가 있을 경우에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교회에서 멸시하는 바깥 사람들을 재판관으로 앉히겠습니까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611099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여러분을 부끄럽게 하려고 이 말을 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 가운데는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신도 사이에서 생기는 문제를 해결하여 줄 만큼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지혜로운 사람이 하나도 없습니까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092513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신도가 신도와 맞서 소송을 할 뿐만 아니라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그것도 믿지 않는 사람들 앞에 한다는 말입니까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806241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여러분이 서로 소송을 제기하는 것부터가 벌써 여러분의 실패를 뜻합니다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왜 차라리 불의를 당해 주지 못합니까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왜 차라리 속아 주지 못합니까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287596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그런데 도리어 여러분 자신이 불의를 행하고 속여 빼앗고 있으며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그것도 신도들에게 그런 짓을 하고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914546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고전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불의한 사람들은 하나님 나라를 상속받지 못하리라는 것을 알지 못합니까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착각하지 마십시오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음행을 하는 사람들이나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우상을 숭배하는 사람들이나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간음을 하는 사람들이나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여성 노릇을 하는 사람들이나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동성애를 하는 사람들이나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고린도전서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46036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562</Words>
  <Application>Microsoft Office PowerPoint</Application>
  <PresentationFormat>화면 슬라이드 쇼(16:9)</PresentationFormat>
  <Paragraphs>40</Paragraphs>
  <Slides>20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20</vt:i4>
      </vt:variant>
    </vt:vector>
  </HeadingPairs>
  <TitlesOfParts>
    <vt:vector size="25" baseType="lpstr">
      <vt:lpstr>나눔스퀘어 ExtraBold</vt:lpstr>
      <vt:lpstr>Aptos</vt:lpstr>
      <vt:lpstr>Aptos Display</vt:lpstr>
      <vt:lpstr>Arial</vt:lpstr>
      <vt:lpstr>Office 테마</vt:lpstr>
      <vt:lpstr>고전 6:1. 여러분 가운데서 어떤 사람이 다른 사람과 소송할 일이 있을 경우에, 성도들 앞에서 해결하려 하지 않고 불의한 자들 앞에 가서 재판을 받으려 한다고 하니, 그럴 수 있습니까?</vt:lpstr>
      <vt:lpstr>고전 6:2. 성도들이 세상을 심판하리라는 것을 여러분은 알지 못합니까? 세상이 여러분에게 심판을 받겠거늘, 여러분이 아주 작은 사건 하나를 심판할 자격이 없겠습니까?</vt:lpstr>
      <vt:lpstr>고전 6:3. 우리가 천사들도 심판하리라는 것을 알지 못합니까? 그러한데, 하물며 이 세상 일이야 말할 나위가 있겠습니까?</vt:lpstr>
      <vt:lpstr>고전 6:4. 그러니, 여러분에게 일상의 일과 관련해서 송사가 있을 경우에, 교회에서 멸시하는 바깥 사람들을 재판관으로 앉히겠습니까?</vt:lpstr>
      <vt:lpstr>고전 6:5. 나는 여러분을 부끄럽게 하려고 이 말을 합니다. 여러분 가운데는, 신도 사이에서 생기는 문제를 해결하여 줄 만큼, 지혜로운 사람이 하나도 없습니까?</vt:lpstr>
      <vt:lpstr>고전 6:6. 그래서 신도가 신도와 맞서 소송을 할 뿐만 아니라, 그것도 믿지 않는 사람들 앞에 한다는 말입니까?</vt:lpstr>
      <vt:lpstr>고전 6:7. 여러분이 서로 소송을 제기하는 것부터가 벌써 여러분의 실패를 뜻합니다. 왜 차라리 불의를 당해 주지 못합니까? 왜 차라리 속아 주지 못합니까?</vt:lpstr>
      <vt:lpstr>고전 6:8. 그런데 도리어 여러분 자신이 불의를 행하고 속여 빼앗고 있으며, 그것도 신도들에게 그런 짓을 하고 있습니다.</vt:lpstr>
      <vt:lpstr>고전 6:9. 불의한 사람들은 하나님 나라를 상속받지 못하리라는 것을 알지 못합니까? 착각하지 마십시오. 음행을 하는 사람들이나, 우상을 숭배하는 사람들이나, 간음을 하는 사람들이나, 여성 노릇을 하는 사람들이나, 동성애를 하는 사람들이나,</vt:lpstr>
      <vt:lpstr>고전 6:10. 도둑질하는 사람들이나, 탐욕을 부리는 사람들이나, 술 취하는 사람들이나, 남을 중상하는 사람들이나, 남의 것을 약탈하는 사람들은, 하나님 나라를 상속받지 못할 것입니다.</vt:lpstr>
      <vt:lpstr>고전 6:11. 여러분 가운데 이런 사람들이 더러 있었습니다. 그러나 여러분은 주 예수 그리스도의 이름과 우리 하나님의 성령으로 씻겨지고, 거룩하게 되고, 의롭게 되었습니다.</vt:lpstr>
      <vt:lpstr>고전 6:12. "모든 것이 나에게 허용되어 있습니다." 그러나 모든 것이 유익한 것은 아닙니다. "모든 것이 나에게 허용되어 있습니다." 그러나 나는 아무것에도 제재를 받지 않겠습니다.</vt:lpstr>
      <vt:lpstr>고전 6:13. "음식은 배를 위한 것이고, 배는 음식을 위한 것입니다." 그러나 하나님께서는 이것도 저것도 다 없애 버리실 것입니다. 몸은 음행을 위하여 있는 것이 아니라, 주님을 위하여 있는 것이며, 주님은 몸을 위하여 계십니다.</vt:lpstr>
      <vt:lpstr>고전 6:14. 하나님께서 주님을 살리셨으니, 그의 권능으로 우리도 살리실 것입니다.</vt:lpstr>
      <vt:lpstr>고전 6:15. 여러분의 몸이 그리스도의 지체라는 것을 알지 못합니까? 그런데, 내가 그리스도의 지체를 떼어다가 창녀의 지체를 만들 수 있겠습니까? 그럴 수 없습니다.</vt:lpstr>
      <vt:lpstr>고전 6:16. 창녀와 합하는 사람은 그와 한 몸이 된다는 것을 알지 못합니까? "두 사람이 한 몸이 될 것이다" 하신 말씀이 있습니다.</vt:lpstr>
      <vt:lpstr>고전 6:17. 그러나 주님과 합하는 사람은 그와 한 영이 됩니다.</vt:lpstr>
      <vt:lpstr>고전 6:18. 음행을 피하십시오. 사람이 짓는 다른 모든 죄는 자기 몸 밖에 있는 것이지만, 음행을 하는 자는 자기 몸에다가 죄를 짓는 것입니다.</vt:lpstr>
      <vt:lpstr>고전 6:19. 여러분의 몸은 여러분 안에 계신 성령의 성전이라는 것을 알지 못합니까? 여러분은 성령을 하나님으로부터 받아서 모시고 있습니다. 여러분은 여러분 자신의 것이 아닙니다.</vt:lpstr>
      <vt:lpstr>고전 6:20. 여러분은 하나님께서 값을 치르고 사들인 사람입니다. 그러므로 여러분의 몸으로 하나님을 영화롭게 하십시오.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2024-10-24T04:45:57Z</dcterms:modified>
</cp:coreProperties>
</file>

<file path=docProps/thumbnail.jpeg>
</file>