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680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7946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6828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4691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4112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5255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12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115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526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850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491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256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372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311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3506F9-2F18-4850-97AE-33B64FED107B}" type="datetimeFigureOut">
              <a:rPr lang="en-IN" smtClean="0"/>
              <a:t>13-12-2022</a:t>
            </a:fld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6E844D2-64DD-4F6F-97FD-5F839CEF575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21845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  <p:sldLayoutId id="2147484038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just-herbs.co.uk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just-herbs.co.uk/collections/all-products/products/sublyme-thyro-capsules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just-herbs.co.uk/collections/all-products/products/bilberry-eye-support-tablets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537F4-8753-A528-7F19-806F3C632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3605" y="64290"/>
            <a:ext cx="6829291" cy="837091"/>
          </a:xfrm>
        </p:spPr>
        <p:txBody>
          <a:bodyPr/>
          <a:lstStyle/>
          <a:p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Digestive Support Supplement</a:t>
            </a:r>
            <a:endParaRPr lang="en-IN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5AFBC5-15AD-EB4A-E5BF-1DA7F68B5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1200976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Our high-quality </a:t>
            </a:r>
            <a:r>
              <a:rPr lang="en-US" sz="28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digestive support supplement</a:t>
            </a:r>
            <a:r>
              <a:rPr lang="en-US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vital in improving your general well-being.  It also provides strong immune system and energy levels.</a:t>
            </a:r>
            <a:endParaRPr lang="en-IN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N" dirty="0"/>
          </a:p>
        </p:txBody>
      </p:sp>
      <p:pic>
        <p:nvPicPr>
          <p:cNvPr id="1026" name="Picture 2" descr="Sublyme Essential Capsules - Just Herbs Scotland">
            <a:extLst>
              <a:ext uri="{FF2B5EF4-FFF2-40B4-BE49-F238E27FC236}">
                <a16:creationId xmlns:a16="http://schemas.microsoft.com/office/drawing/2014/main" id="{9505C349-681C-C89E-0DA8-36F6F9364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470" y="1662364"/>
            <a:ext cx="2857500" cy="2857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961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537F4-8753-A528-7F19-806F3C632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5836" y="389825"/>
            <a:ext cx="6844610" cy="752354"/>
          </a:xfrm>
        </p:spPr>
        <p:txBody>
          <a:bodyPr/>
          <a:lstStyle/>
          <a:p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Stress Support Supplement</a:t>
            </a:r>
            <a:endParaRPr lang="en-IN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5AFBC5-15AD-EB4A-E5BF-1DA7F68B5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1015781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>
                <a:latin typeface="Arial" panose="020B0604020202020204" pitchFamily="34" charset="0"/>
                <a:cs typeface="Arial" panose="020B0604020202020204" pitchFamily="34" charset="0"/>
              </a:rPr>
              <a:t>We provide an exceptional stress support supplement specially designed to support the nutritional needs of those suffering from chronic illnesses. Order now!</a:t>
            </a:r>
          </a:p>
          <a:p>
            <a:endParaRPr lang="en-IN" dirty="0"/>
          </a:p>
        </p:txBody>
      </p:sp>
      <p:pic>
        <p:nvPicPr>
          <p:cNvPr id="2050" name="Picture 2" descr="Sublyme Essential Capsules - Just Herbs Scotland">
            <a:extLst>
              <a:ext uri="{FF2B5EF4-FFF2-40B4-BE49-F238E27FC236}">
                <a16:creationId xmlns:a16="http://schemas.microsoft.com/office/drawing/2014/main" id="{EF8DC563-8F8B-1866-6C07-1AF761281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574" y="1412111"/>
            <a:ext cx="3898016" cy="32488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99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537F4-8753-A528-7F19-806F3C632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1089" y="0"/>
            <a:ext cx="7732115" cy="1223827"/>
          </a:xfrm>
        </p:spPr>
        <p:txBody>
          <a:bodyPr/>
          <a:lstStyle/>
          <a:p>
            <a:pPr algn="ctr"/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Supplements For Chronic Fatigue</a:t>
            </a:r>
            <a:endParaRPr lang="en-IN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5AFBC5-15AD-EB4A-E5BF-1DA7F68B5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91062" cy="795862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Looking for exceptional </a:t>
            </a:r>
            <a:r>
              <a:rPr lang="en-US" sz="9600" b="1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supplements</a:t>
            </a:r>
            <a:r>
              <a:rPr lang="en-US" sz="96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 </a:t>
            </a:r>
            <a:r>
              <a:rPr lang="en-US" sz="9600" b="1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for chronic fatigue</a:t>
            </a:r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At Just Herbs, you can shop our Sublyme Thyro Capsules, which are designed to support chronic fatigue.</a:t>
            </a:r>
            <a:endParaRPr lang="en-IN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pic>
        <p:nvPicPr>
          <p:cNvPr id="3074" name="Picture 2" descr="Best Energy Supplements For Chronic Fatigue">
            <a:extLst>
              <a:ext uri="{FF2B5EF4-FFF2-40B4-BE49-F238E27FC236}">
                <a16:creationId xmlns:a16="http://schemas.microsoft.com/office/drawing/2014/main" id="{F2EE91AF-CD88-E237-A772-752AE24A5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66" y="1560412"/>
            <a:ext cx="28575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00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537F4-8753-A528-7F19-806F3C632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1949" y="407680"/>
            <a:ext cx="6065361" cy="883821"/>
          </a:xfrm>
        </p:spPr>
        <p:txBody>
          <a:bodyPr/>
          <a:lstStyle/>
          <a:p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Vision Health Supplements</a:t>
            </a:r>
            <a:endParaRPr lang="en-IN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5AFBC5-15AD-EB4A-E5BF-1DA7F68B5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368" y="5280847"/>
            <a:ext cx="11192718" cy="1073654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your eyesight with our outstanding </a:t>
            </a:r>
            <a:r>
              <a:rPr lang="en-US" sz="9600" b="1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vision health supplements</a:t>
            </a:r>
            <a:r>
              <a:rPr lang="en-US" sz="9600" b="0" dirty="0">
                <a:solidFill>
                  <a:srgbClr val="0E101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9600" b="1" dirty="0">
                <a:solidFill>
                  <a:srgbClr val="0E101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en-US" sz="9600" b="1" dirty="0">
                <a:solidFill>
                  <a:srgbClr val="0E101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9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promote eye health and stimulate fluid circulation. Purchase it right now!</a:t>
            </a:r>
            <a:endParaRPr lang="en-IN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pic>
        <p:nvPicPr>
          <p:cNvPr id="4098" name="Picture 2" descr="Bilberry Eye Support Tablets - Just Herbs Scotland">
            <a:extLst>
              <a:ext uri="{FF2B5EF4-FFF2-40B4-BE49-F238E27FC236}">
                <a16:creationId xmlns:a16="http://schemas.microsoft.com/office/drawing/2014/main" id="{1B18B10D-2A34-C562-412F-00B33FCAC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941" y="1699309"/>
            <a:ext cx="28575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86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537F4-8753-A528-7F19-806F3C632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61546" y="298558"/>
            <a:ext cx="5023639" cy="878345"/>
          </a:xfrm>
        </p:spPr>
        <p:txBody>
          <a:bodyPr/>
          <a:lstStyle/>
          <a:p>
            <a:r>
              <a:rPr lang="en-US" sz="4000" cap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Contact Us</a:t>
            </a:r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F73DA9-D42B-28DF-E099-94F9971172CA}"/>
              </a:ext>
            </a:extLst>
          </p:cNvPr>
          <p:cNvSpPr txBox="1"/>
          <p:nvPr/>
        </p:nvSpPr>
        <p:spPr>
          <a:xfrm>
            <a:off x="3049929" y="2416231"/>
            <a:ext cx="609985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Address:- </a:t>
            </a:r>
          </a:p>
          <a:p>
            <a:endParaRPr lang="en-US" sz="1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Just Herbs Ltd, 62 George Street, Bathgate, Scotland, EH48 1PD	</a:t>
            </a:r>
          </a:p>
          <a:p>
            <a:r>
              <a:rPr lang="en-US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Phone No: 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+44 1506 361007</a:t>
            </a:r>
          </a:p>
          <a:p>
            <a:endParaRPr lang="en-US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Country: 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United Kingdom</a:t>
            </a:r>
          </a:p>
          <a:p>
            <a:endParaRPr lang="en-US" sz="1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Website:-  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https://www.just-herbs.co.uk/</a:t>
            </a:r>
            <a:endParaRPr lang="en-US" sz="1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24A6FB-5455-B8CC-A57F-81FE6BCC0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3605" cy="1643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1960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21</TotalTime>
  <Words>155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2</vt:lpstr>
      <vt:lpstr>Quotable</vt:lpstr>
      <vt:lpstr>Digestive Support Supplement</vt:lpstr>
      <vt:lpstr>Stress Support Supplement</vt:lpstr>
      <vt:lpstr>    Supplements For Chronic Fatigue</vt:lpstr>
      <vt:lpstr>Vision Health Supplements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Digestive Support Supplement</dc:title>
  <dc:creator>MKR</dc:creator>
  <cp:lastModifiedBy>MKR</cp:lastModifiedBy>
  <cp:revision>1</cp:revision>
  <dcterms:created xsi:type="dcterms:W3CDTF">2022-12-13T05:54:33Z</dcterms:created>
  <dcterms:modified xsi:type="dcterms:W3CDTF">2022-12-13T06:15:35Z</dcterms:modified>
</cp:coreProperties>
</file>