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7" r:id="rId2"/>
    <p:sldId id="256" r:id="rId3"/>
    <p:sldId id="257" r:id="rId4"/>
    <p:sldId id="258" r:id="rId5"/>
    <p:sldId id="259" r:id="rId6"/>
    <p:sldId id="263" r:id="rId7"/>
    <p:sldId id="266" r:id="rId8"/>
    <p:sldId id="260" r:id="rId9"/>
    <p:sldId id="264" r:id="rId10"/>
    <p:sldId id="268" r:id="rId11"/>
    <p:sldId id="261" r:id="rId12"/>
    <p:sldId id="265" r:id="rId13"/>
    <p:sldId id="267" r:id="rId14"/>
    <p:sldId id="262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5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7" autoAdjust="0"/>
    <p:restoredTop sz="94660"/>
  </p:normalViewPr>
  <p:slideViewPr>
    <p:cSldViewPr>
      <p:cViewPr varScale="1">
        <p:scale>
          <a:sx n="45" d="100"/>
          <a:sy n="45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DBB6DE-9A4E-484C-B2B9-F95F2B0970E4}" type="datetimeFigureOut">
              <a:rPr lang="es-AR" smtClean="0"/>
              <a:pPr/>
              <a:t>31/08/2015</a:t>
            </a:fld>
            <a:endParaRPr lang="es-AR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DA4A22-DC1C-433F-88C9-3EE773AE9380}" type="slidenum">
              <a:rPr lang="es-AR" smtClean="0"/>
              <a:pPr/>
              <a:t>‹Nº›</a:t>
            </a:fld>
            <a:endParaRPr lang="es-AR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slide" Target="slide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838200"/>
          </a:xfrm>
        </p:spPr>
        <p:txBody>
          <a:bodyPr>
            <a:noAutofit/>
          </a:bodyPr>
          <a:lstStyle/>
          <a:p>
            <a:pPr algn="ctr"/>
            <a:r>
              <a:rPr lang="es-AR" sz="7200" b="1" cap="none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¡BIENVENIDOS A ASKED! </a:t>
            </a:r>
            <a:endParaRPr lang="es-AR" sz="7200" b="1" cap="none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23528" y="3068960"/>
            <a:ext cx="84969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 smtClean="0"/>
              <a:t>En este juego te invitamos a que conozcas  un poco más sobre diversas cosas.</a:t>
            </a:r>
          </a:p>
          <a:p>
            <a:endParaRPr lang="es-AR" dirty="0"/>
          </a:p>
        </p:txBody>
      </p:sp>
      <p:sp>
        <p:nvSpPr>
          <p:cNvPr id="5" name="4 CuadroTexto"/>
          <p:cNvSpPr txBox="1"/>
          <p:nvPr/>
        </p:nvSpPr>
        <p:spPr>
          <a:xfrm>
            <a:off x="539552" y="5013176"/>
            <a:ext cx="3528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4400" b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¡¡Diviértete!!</a:t>
            </a:r>
            <a:endParaRPr lang="es-AR" sz="4400" b="1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5 Flecha derecha">
            <a:hlinkClick r:id="rId2" action="ppaction://hlinksldjump"/>
          </p:cNvPr>
          <p:cNvSpPr/>
          <p:nvPr/>
        </p:nvSpPr>
        <p:spPr>
          <a:xfrm>
            <a:off x="5004048" y="5085184"/>
            <a:ext cx="4139952" cy="177281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¡¡ A JUGAR!!</a:t>
            </a:r>
            <a:endParaRPr lang="es-AR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1500" b="1" spc="50" dirty="0" smtClean="0">
                <a:ln w="11430"/>
                <a:solidFill>
                  <a:srgbClr val="07A5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CORRECTO</a:t>
            </a:r>
            <a:endParaRPr lang="es-AR" sz="9600" b="1" spc="50" dirty="0">
              <a:ln w="11430"/>
              <a:solidFill>
                <a:srgbClr val="07A5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4 Elipse">
            <a:hlinkClick r:id="rId2" action="ppaction://hlinksldjump"/>
          </p:cNvPr>
          <p:cNvSpPr/>
          <p:nvPr/>
        </p:nvSpPr>
        <p:spPr>
          <a:xfrm>
            <a:off x="323528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sz="6000" dirty="0"/>
          </a:p>
        </p:txBody>
      </p:sp>
      <p:sp>
        <p:nvSpPr>
          <p:cNvPr id="6" name="5 Elipse">
            <a:hlinkClick r:id="" action="ppaction://hlinkshowjump?jump=next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400" dirty="0" smtClean="0"/>
              <a:t>Continuar</a:t>
            </a:r>
            <a:endParaRPr lang="es-AR" sz="4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54868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b="1" dirty="0" smtClean="0"/>
              <a:t>¿Qué </a:t>
            </a:r>
            <a:r>
              <a:rPr lang="es-AR" sz="3600" b="1" dirty="0" smtClean="0">
                <a:solidFill>
                  <a:schemeClr val="bg1"/>
                </a:solidFill>
              </a:rPr>
              <a:t>p</a:t>
            </a:r>
            <a:r>
              <a:rPr lang="es-AR" sz="3600" b="1" dirty="0" smtClean="0"/>
              <a:t>ró</a:t>
            </a:r>
            <a:r>
              <a:rPr lang="es-AR" sz="3600" b="1" dirty="0" smtClean="0">
                <a:solidFill>
                  <a:schemeClr val="bg1"/>
                </a:solidFill>
              </a:rPr>
              <a:t>ce</a:t>
            </a:r>
            <a:r>
              <a:rPr lang="es-AR" sz="3600" b="1" dirty="0" smtClean="0"/>
              <a:t>r ap</a:t>
            </a:r>
            <a:r>
              <a:rPr lang="es-AR" sz="3600" b="1" dirty="0" smtClean="0">
                <a:solidFill>
                  <a:schemeClr val="bg1"/>
                </a:solidFill>
              </a:rPr>
              <a:t>a</a:t>
            </a:r>
            <a:r>
              <a:rPr lang="es-AR" sz="3600" b="1" dirty="0" smtClean="0"/>
              <a:t>re</a:t>
            </a:r>
            <a:r>
              <a:rPr lang="es-AR" sz="3600" b="1" dirty="0" smtClean="0">
                <a:solidFill>
                  <a:schemeClr val="bg1"/>
                </a:solidFill>
              </a:rPr>
              <a:t>ce</a:t>
            </a:r>
            <a:r>
              <a:rPr lang="es-AR" sz="3600" b="1" dirty="0" smtClean="0"/>
              <a:t> </a:t>
            </a:r>
            <a:r>
              <a:rPr lang="es-AR" sz="3600" b="1" dirty="0" smtClean="0">
                <a:solidFill>
                  <a:schemeClr val="bg1"/>
                </a:solidFill>
              </a:rPr>
              <a:t>en e</a:t>
            </a:r>
            <a:r>
              <a:rPr lang="es-AR" sz="3600" b="1" dirty="0" smtClean="0"/>
              <a:t>l</a:t>
            </a:r>
            <a:r>
              <a:rPr lang="es-AR" sz="3600" b="1" dirty="0" smtClean="0">
                <a:solidFill>
                  <a:schemeClr val="bg1"/>
                </a:solidFill>
              </a:rPr>
              <a:t> </a:t>
            </a:r>
            <a:r>
              <a:rPr lang="es-AR" sz="3600" b="1" dirty="0" smtClean="0"/>
              <a:t>billete de $5</a:t>
            </a:r>
            <a:r>
              <a:rPr lang="es-AR" sz="3600" b="1" dirty="0" smtClean="0">
                <a:solidFill>
                  <a:schemeClr val="bg1"/>
                </a:solidFill>
              </a:rPr>
              <a:t>0</a:t>
            </a:r>
            <a:r>
              <a:rPr lang="es-AR" sz="3600" b="1" dirty="0" smtClean="0"/>
              <a:t>?</a:t>
            </a:r>
            <a:endParaRPr lang="es-AR" sz="3600" b="1" dirty="0"/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323528" y="2276872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Sarmiento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3347864" y="4077072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Belgrano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7" name="6 Rectángulo redondeado">
            <a:hlinkClick r:id="rId4" action="ppaction://hlinksldjump"/>
          </p:cNvPr>
          <p:cNvSpPr/>
          <p:nvPr/>
        </p:nvSpPr>
        <p:spPr>
          <a:xfrm>
            <a:off x="6156176" y="2276872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San Martín</a:t>
            </a:r>
            <a:endParaRPr lang="es-A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90872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ERROR</a:t>
            </a:r>
            <a:endParaRPr lang="es-AR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5 Elipse">
            <a:hlinkClick r:id="rId2" action="ppaction://hlinksldjump"/>
          </p:cNvPr>
          <p:cNvSpPr/>
          <p:nvPr/>
        </p:nvSpPr>
        <p:spPr>
          <a:xfrm>
            <a:off x="25152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dirty="0"/>
          </a:p>
        </p:txBody>
      </p:sp>
      <p:sp>
        <p:nvSpPr>
          <p:cNvPr id="7" name="6 Elipse">
            <a:hlinkClick r:id="" action="ppaction://hlinkshowjump?jump=previous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dirty="0" smtClean="0"/>
              <a:t>Intente nuevamente</a:t>
            </a:r>
            <a:endParaRPr lang="es-AR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1500" b="1" spc="50" dirty="0" smtClean="0">
                <a:ln w="11430"/>
                <a:solidFill>
                  <a:srgbClr val="07A5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CORRECTO</a:t>
            </a:r>
            <a:endParaRPr lang="es-AR" sz="9600" b="1" spc="50" dirty="0">
              <a:ln w="11430"/>
              <a:solidFill>
                <a:srgbClr val="07A5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4 Elipse">
            <a:hlinkClick r:id="rId2" action="ppaction://hlinksldjump"/>
          </p:cNvPr>
          <p:cNvSpPr/>
          <p:nvPr/>
        </p:nvSpPr>
        <p:spPr>
          <a:xfrm>
            <a:off x="323528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sz="6000" dirty="0"/>
          </a:p>
        </p:txBody>
      </p:sp>
      <p:sp>
        <p:nvSpPr>
          <p:cNvPr id="6" name="5 Elipse">
            <a:hlinkClick r:id="" action="ppaction://hlinkshowjump?jump=next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400" dirty="0" smtClean="0"/>
              <a:t>Continuar</a:t>
            </a:r>
            <a:endParaRPr lang="es-AR" sz="4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000" b="1" dirty="0" smtClean="0"/>
              <a:t>¿Cuál es </a:t>
            </a:r>
            <a:r>
              <a:rPr lang="es-AR" sz="4000" b="1" dirty="0" smtClean="0">
                <a:solidFill>
                  <a:schemeClr val="bg1"/>
                </a:solidFill>
              </a:rPr>
              <a:t>el sinónimo de: HOGAR? </a:t>
            </a:r>
            <a:endParaRPr lang="es-AR" sz="4000" b="1" dirty="0">
              <a:solidFill>
                <a:schemeClr val="bg1"/>
              </a:solidFill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323528" y="1916832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Barrio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6" name="5 Rectángulo redondeado">
            <a:hlinkClick r:id="rId3" action="ppaction://hlinksldjump"/>
          </p:cNvPr>
          <p:cNvSpPr/>
          <p:nvPr/>
        </p:nvSpPr>
        <p:spPr>
          <a:xfrm>
            <a:off x="3131840" y="4221088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Ciudad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7" name="6 Rectángulo redondeado">
            <a:hlinkClick r:id="rId4" action="ppaction://hlinksldjump"/>
          </p:cNvPr>
          <p:cNvSpPr/>
          <p:nvPr/>
        </p:nvSpPr>
        <p:spPr>
          <a:xfrm>
            <a:off x="5940152" y="1844824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Casa</a:t>
            </a:r>
            <a:endParaRPr lang="es-A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90872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ERROR</a:t>
            </a:r>
            <a:endParaRPr lang="es-AR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5 Elipse">
            <a:hlinkClick r:id="rId2" action="ppaction://hlinksldjump"/>
          </p:cNvPr>
          <p:cNvSpPr/>
          <p:nvPr/>
        </p:nvSpPr>
        <p:spPr>
          <a:xfrm>
            <a:off x="25152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dirty="0"/>
          </a:p>
        </p:txBody>
      </p:sp>
      <p:sp>
        <p:nvSpPr>
          <p:cNvPr id="7" name="6 Elipse">
            <a:hlinkClick r:id="" action="ppaction://hlinkshowjump?jump=previous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dirty="0" smtClean="0"/>
              <a:t>Intente nuevamente</a:t>
            </a:r>
            <a:endParaRPr lang="es-AR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1500" b="1" spc="50" dirty="0" smtClean="0">
                <a:ln w="11430"/>
                <a:solidFill>
                  <a:srgbClr val="07A5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CORRECTO</a:t>
            </a:r>
            <a:endParaRPr lang="es-AR" sz="9600" b="1" spc="50" dirty="0">
              <a:ln w="11430"/>
              <a:solidFill>
                <a:srgbClr val="07A5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4 Elipse">
            <a:hlinkClick r:id="rId2" action="ppaction://hlinksldjump"/>
          </p:cNvPr>
          <p:cNvSpPr/>
          <p:nvPr/>
        </p:nvSpPr>
        <p:spPr>
          <a:xfrm>
            <a:off x="323528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sz="6000" dirty="0"/>
          </a:p>
        </p:txBody>
      </p:sp>
      <p:sp>
        <p:nvSpPr>
          <p:cNvPr id="6" name="5 Elipse">
            <a:hlinkClick r:id="" action="ppaction://hlinkshowjump?jump=next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400" dirty="0" smtClean="0"/>
              <a:t>Continuar</a:t>
            </a:r>
            <a:endParaRPr lang="es-AR" sz="4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332656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000" b="1" dirty="0" smtClean="0"/>
              <a:t>En</a:t>
            </a:r>
            <a:r>
              <a:rPr lang="es-AR" sz="4000" b="1" dirty="0" smtClean="0">
                <a:solidFill>
                  <a:schemeClr val="bg1"/>
                </a:solidFill>
              </a:rPr>
              <a:t> </a:t>
            </a:r>
            <a:r>
              <a:rPr lang="es-AR" sz="4000" b="1" dirty="0" smtClean="0"/>
              <a:t>Inglés, ¿cómo se escribe AMARILLO?</a:t>
            </a:r>
            <a:endParaRPr lang="es-AR" sz="4000" b="1" dirty="0"/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323528" y="1916832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Yelow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6" name="5 Rectángulo redondeado">
            <a:hlinkClick r:id="rId3" action="ppaction://hlinksldjump"/>
          </p:cNvPr>
          <p:cNvSpPr/>
          <p:nvPr/>
        </p:nvSpPr>
        <p:spPr>
          <a:xfrm>
            <a:off x="3131840" y="4149080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Blue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7" name="6 Rectángulo redondeado">
            <a:hlinkClick r:id="rId4" action="ppaction://hlinksldjump"/>
          </p:cNvPr>
          <p:cNvSpPr/>
          <p:nvPr/>
        </p:nvSpPr>
        <p:spPr>
          <a:xfrm>
            <a:off x="5868144" y="1772816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Yellow</a:t>
            </a:r>
            <a:endParaRPr lang="es-A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90872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ERROR</a:t>
            </a:r>
            <a:endParaRPr lang="es-AR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5 Elipse">
            <a:hlinkClick r:id="rId2" action="ppaction://hlinksldjump"/>
          </p:cNvPr>
          <p:cNvSpPr/>
          <p:nvPr/>
        </p:nvSpPr>
        <p:spPr>
          <a:xfrm>
            <a:off x="25152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dirty="0"/>
          </a:p>
        </p:txBody>
      </p:sp>
      <p:sp>
        <p:nvSpPr>
          <p:cNvPr id="7" name="6 Elipse">
            <a:hlinkClick r:id="" action="ppaction://hlinkshowjump?jump=previous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dirty="0" smtClean="0"/>
              <a:t>Intente nuevamente</a:t>
            </a:r>
            <a:endParaRPr lang="es-AR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1500" b="1" spc="50" dirty="0" smtClean="0">
                <a:ln w="11430"/>
                <a:solidFill>
                  <a:srgbClr val="07A5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CORRECTO</a:t>
            </a:r>
            <a:endParaRPr lang="es-AR" sz="9600" b="1" spc="50" dirty="0">
              <a:ln w="11430"/>
              <a:solidFill>
                <a:srgbClr val="07A5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4 Elipse">
            <a:hlinkClick r:id="rId2" action="ppaction://hlinksldjump"/>
          </p:cNvPr>
          <p:cNvSpPr/>
          <p:nvPr/>
        </p:nvSpPr>
        <p:spPr>
          <a:xfrm>
            <a:off x="323528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sz="6000" dirty="0"/>
          </a:p>
        </p:txBody>
      </p:sp>
      <p:sp>
        <p:nvSpPr>
          <p:cNvPr id="6" name="5 Elipse">
            <a:hlinkClick r:id="" action="ppaction://hlinkshowjump?jump=next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400" dirty="0" smtClean="0"/>
              <a:t>Continuar</a:t>
            </a:r>
            <a:endParaRPr lang="es-AR" sz="4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0" y="40466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b="1" dirty="0" smtClean="0">
                <a:latin typeface="+mj-lt"/>
                <a:cs typeface="Aharoni" pitchFamily="2" charset="-79"/>
              </a:rPr>
              <a:t>¿Quién ganó el Mundial de Fútbol Sudáfrica 2010?</a:t>
            </a:r>
            <a:endParaRPr lang="es-AR" sz="3200" b="1" dirty="0">
              <a:latin typeface="+mj-lt"/>
              <a:cs typeface="Aharoni" pitchFamily="2" charset="-79"/>
            </a:endParaRPr>
          </a:p>
        </p:txBody>
      </p:sp>
      <p:sp>
        <p:nvSpPr>
          <p:cNvPr id="7" name="6 Rectángulo redondeado">
            <a:hlinkClick r:id="rId3" action="ppaction://hlinksldjump"/>
          </p:cNvPr>
          <p:cNvSpPr/>
          <p:nvPr/>
        </p:nvSpPr>
        <p:spPr>
          <a:xfrm>
            <a:off x="323528" y="2132856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Holanda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13" name="12 Rectángulo redondeado">
            <a:hlinkClick r:id="rId3" action="ppaction://hlinksldjump"/>
          </p:cNvPr>
          <p:cNvSpPr/>
          <p:nvPr/>
        </p:nvSpPr>
        <p:spPr>
          <a:xfrm>
            <a:off x="3275856" y="3573016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Alemania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14" name="13 Rectángulo redondeado">
            <a:hlinkClick r:id="rId4" action="ppaction://hlinksldjump"/>
          </p:cNvPr>
          <p:cNvSpPr/>
          <p:nvPr/>
        </p:nvSpPr>
        <p:spPr>
          <a:xfrm>
            <a:off x="6228184" y="2132856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España</a:t>
            </a:r>
            <a:endParaRPr lang="es-A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7000" r="-9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000" b="1" dirty="0" smtClean="0">
                <a:solidFill>
                  <a:schemeClr val="bg1"/>
                </a:solidFill>
              </a:rPr>
              <a:t>¿Cuál es el personaje principal de la </a:t>
            </a:r>
            <a:r>
              <a:rPr lang="es-AR" sz="4000" b="1" dirty="0" smtClean="0"/>
              <a:t>serie “Dragon Ball Z”?</a:t>
            </a:r>
            <a:endParaRPr lang="es-AR" sz="4000" b="1" dirty="0"/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323528" y="1700808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Goku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3203848" y="4077072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Piccolo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7" name="6 Rectángulo redondeado">
            <a:hlinkClick r:id="rId4" action="ppaction://hlinksldjump"/>
          </p:cNvPr>
          <p:cNvSpPr/>
          <p:nvPr/>
        </p:nvSpPr>
        <p:spPr>
          <a:xfrm>
            <a:off x="6156176" y="1700808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Vegueta</a:t>
            </a:r>
            <a:endParaRPr lang="es-A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90872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ERROR</a:t>
            </a:r>
            <a:endParaRPr lang="es-AR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5 Elipse">
            <a:hlinkClick r:id="rId2" action="ppaction://hlinksldjump"/>
          </p:cNvPr>
          <p:cNvSpPr/>
          <p:nvPr/>
        </p:nvSpPr>
        <p:spPr>
          <a:xfrm>
            <a:off x="25152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dirty="0"/>
          </a:p>
        </p:txBody>
      </p:sp>
      <p:sp>
        <p:nvSpPr>
          <p:cNvPr id="7" name="6 Elipse">
            <a:hlinkClick r:id="" action="ppaction://hlinkshowjump?jump=previous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dirty="0" smtClean="0"/>
              <a:t>Intente nuevamente</a:t>
            </a:r>
            <a:endParaRPr lang="es-AR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1500" b="1" spc="50" dirty="0" smtClean="0">
                <a:ln w="11430"/>
                <a:solidFill>
                  <a:srgbClr val="07A5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CORRECTO</a:t>
            </a:r>
            <a:endParaRPr lang="es-AR" sz="9600" b="1" spc="50" dirty="0">
              <a:ln w="11430"/>
              <a:solidFill>
                <a:srgbClr val="07A5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4 Elipse">
            <a:hlinkClick r:id="rId2" action="ppaction://hlinksldjump"/>
          </p:cNvPr>
          <p:cNvSpPr/>
          <p:nvPr/>
        </p:nvSpPr>
        <p:spPr>
          <a:xfrm>
            <a:off x="323528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sz="6000" dirty="0"/>
          </a:p>
        </p:txBody>
      </p:sp>
      <p:sp>
        <p:nvSpPr>
          <p:cNvPr id="6" name="5 Elipse">
            <a:hlinkClick r:id="" action="ppaction://hlinkshowjump?jump=next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400" dirty="0" smtClean="0"/>
              <a:t>Continuar</a:t>
            </a:r>
            <a:endParaRPr lang="es-AR" sz="4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332656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000" b="1" dirty="0" smtClean="0"/>
              <a:t>¿Cuál es el símbolo químico de: ESTRONCIO?</a:t>
            </a:r>
            <a:endParaRPr lang="es-AR" sz="4000" b="1" dirty="0"/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1560" y="2204864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Er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8" name="7 Rectángulo redondeado">
            <a:hlinkClick r:id="rId3" action="ppaction://hlinksldjump"/>
          </p:cNvPr>
          <p:cNvSpPr/>
          <p:nvPr/>
        </p:nvSpPr>
        <p:spPr>
          <a:xfrm>
            <a:off x="683568" y="4437112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Es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9" name="8 Rectángulo redondeado">
            <a:hlinkClick r:id="rId4" action="ppaction://hlinksldjump"/>
          </p:cNvPr>
          <p:cNvSpPr/>
          <p:nvPr/>
        </p:nvSpPr>
        <p:spPr>
          <a:xfrm>
            <a:off x="3851920" y="4437112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Sr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10" name="9 Rectángulo redondeado">
            <a:hlinkClick r:id="rId3" action="ppaction://hlinksldjump"/>
          </p:cNvPr>
          <p:cNvSpPr/>
          <p:nvPr/>
        </p:nvSpPr>
        <p:spPr>
          <a:xfrm>
            <a:off x="3851920" y="2132856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Se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11" name="10 Rectángulo redondeado">
            <a:hlinkClick r:id="rId3" action="ppaction://hlinksldjump"/>
          </p:cNvPr>
          <p:cNvSpPr/>
          <p:nvPr/>
        </p:nvSpPr>
        <p:spPr>
          <a:xfrm>
            <a:off x="6948264" y="4365104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St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12" name="11 Rectángulo redondeado">
            <a:hlinkClick r:id="rId3" action="ppaction://hlinksldjump"/>
          </p:cNvPr>
          <p:cNvSpPr/>
          <p:nvPr/>
        </p:nvSpPr>
        <p:spPr>
          <a:xfrm>
            <a:off x="6948264" y="2132856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En</a:t>
            </a:r>
            <a:endParaRPr lang="es-AR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90872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ERROR</a:t>
            </a:r>
            <a:endParaRPr lang="es-AR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25152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dirty="0"/>
          </a:p>
        </p:txBody>
      </p:sp>
      <p:sp>
        <p:nvSpPr>
          <p:cNvPr id="7" name="6 Elipse">
            <a:hlinkClick r:id="" action="ppaction://hlinkshowjump?jump=previous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dirty="0" smtClean="0"/>
              <a:t>Intente nuevamente</a:t>
            </a:r>
            <a:endParaRPr lang="es-AR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1500" b="1" spc="50" dirty="0" smtClean="0">
                <a:ln w="11430"/>
                <a:solidFill>
                  <a:srgbClr val="07A5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CORRECTO</a:t>
            </a:r>
            <a:endParaRPr lang="es-AR" sz="9600" b="1" spc="50" dirty="0">
              <a:ln w="11430"/>
              <a:solidFill>
                <a:srgbClr val="07A5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4 Elipse"/>
          <p:cNvSpPr/>
          <p:nvPr/>
        </p:nvSpPr>
        <p:spPr>
          <a:xfrm>
            <a:off x="323528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sz="6000" dirty="0"/>
          </a:p>
        </p:txBody>
      </p:sp>
      <p:sp>
        <p:nvSpPr>
          <p:cNvPr id="6" name="5 Elipse">
            <a:hlinkClick r:id="" action="ppaction://hlinkshowjump?jump=next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400" dirty="0" smtClean="0"/>
              <a:t>Continuar</a:t>
            </a:r>
            <a:endParaRPr lang="es-AR" sz="4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83000" r="-8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40466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000" b="1" dirty="0" smtClean="0"/>
              <a:t>¿Cuál es el quinto planeta del Sistema Solar?</a:t>
            </a:r>
            <a:endParaRPr lang="es-AR" sz="4000" b="1" dirty="0"/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1560" y="4725144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Mercurio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6" name="5 Rectángulo redondeado">
            <a:hlinkClick r:id="rId3" action="ppaction://hlinksldjump"/>
          </p:cNvPr>
          <p:cNvSpPr/>
          <p:nvPr/>
        </p:nvSpPr>
        <p:spPr>
          <a:xfrm>
            <a:off x="3707904" y="2276872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Tierra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7" name="6 Rectángulo redondeado">
            <a:hlinkClick r:id="rId4" action="ppaction://hlinksldjump"/>
          </p:cNvPr>
          <p:cNvSpPr/>
          <p:nvPr/>
        </p:nvSpPr>
        <p:spPr>
          <a:xfrm>
            <a:off x="6660232" y="4725144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Júpiter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8" name="7 Rectángulo redondeado">
            <a:hlinkClick r:id="rId3" action="ppaction://hlinksldjump"/>
          </p:cNvPr>
          <p:cNvSpPr/>
          <p:nvPr/>
        </p:nvSpPr>
        <p:spPr>
          <a:xfrm>
            <a:off x="6732240" y="2276872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Saturno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9" name="8 Rectángulo redondeado">
            <a:hlinkClick r:id="rId3" action="ppaction://hlinksldjump"/>
          </p:cNvPr>
          <p:cNvSpPr/>
          <p:nvPr/>
        </p:nvSpPr>
        <p:spPr>
          <a:xfrm>
            <a:off x="3707904" y="4725144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Marte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10" name="9 Rectángulo redondeado">
            <a:hlinkClick r:id="rId3" action="ppaction://hlinksldjump"/>
          </p:cNvPr>
          <p:cNvSpPr/>
          <p:nvPr/>
        </p:nvSpPr>
        <p:spPr>
          <a:xfrm>
            <a:off x="539552" y="2276872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Plutón</a:t>
            </a:r>
            <a:endParaRPr lang="es-AR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90872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ERROR</a:t>
            </a:r>
            <a:endParaRPr lang="es-AR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5 Elipse">
            <a:hlinkClick r:id="rId2" action="ppaction://hlinksldjump"/>
          </p:cNvPr>
          <p:cNvSpPr/>
          <p:nvPr/>
        </p:nvSpPr>
        <p:spPr>
          <a:xfrm>
            <a:off x="25152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dirty="0"/>
          </a:p>
        </p:txBody>
      </p:sp>
      <p:sp>
        <p:nvSpPr>
          <p:cNvPr id="7" name="6 Elipse">
            <a:hlinkClick r:id="" action="ppaction://hlinkshowjump?jump=previous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dirty="0" smtClean="0"/>
              <a:t>Intente nuevamente</a:t>
            </a:r>
            <a:endParaRPr lang="es-AR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1500" b="1" spc="50" dirty="0" smtClean="0">
                <a:ln w="11430"/>
                <a:solidFill>
                  <a:srgbClr val="07A5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CORRECTO</a:t>
            </a:r>
            <a:endParaRPr lang="es-AR" sz="9600" b="1" spc="50" dirty="0">
              <a:ln w="11430"/>
              <a:solidFill>
                <a:srgbClr val="07A5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4 Elipse">
            <a:hlinkClick r:id="rId2" action="ppaction://hlinksldjump"/>
          </p:cNvPr>
          <p:cNvSpPr/>
          <p:nvPr/>
        </p:nvSpPr>
        <p:spPr>
          <a:xfrm>
            <a:off x="323528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sz="6000" dirty="0"/>
          </a:p>
        </p:txBody>
      </p:sp>
      <p:sp>
        <p:nvSpPr>
          <p:cNvPr id="6" name="5 Elipse">
            <a:hlinkClick r:id="" action="ppaction://hlinkshowjump?jump=next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400" dirty="0" smtClean="0"/>
              <a:t>Continuar</a:t>
            </a:r>
            <a:endParaRPr lang="es-AR" sz="4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/>
        </p:nvSpPr>
        <p:spPr>
          <a:xfrm>
            <a:off x="0" y="332656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000" b="1" dirty="0" smtClean="0"/>
              <a:t>¿Cuántos lados tiene un DECÁGONO?</a:t>
            </a:r>
            <a:endParaRPr lang="es-AR" sz="4000" b="1" dirty="0"/>
          </a:p>
        </p:txBody>
      </p:sp>
      <p:sp>
        <p:nvSpPr>
          <p:cNvPr id="9" name="8 Rectángulo redondeado">
            <a:hlinkClick r:id="rId3" action="ppaction://hlinksldjump"/>
          </p:cNvPr>
          <p:cNvSpPr/>
          <p:nvPr/>
        </p:nvSpPr>
        <p:spPr>
          <a:xfrm>
            <a:off x="539552" y="2276872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Cinco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10" name="9 Rectángulo redondeado">
            <a:hlinkClick r:id="rId3" action="ppaction://hlinksldjump"/>
          </p:cNvPr>
          <p:cNvSpPr/>
          <p:nvPr/>
        </p:nvSpPr>
        <p:spPr>
          <a:xfrm>
            <a:off x="6804248" y="2276872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Nueve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11" name="10 Rectángulo redondeado">
            <a:hlinkClick r:id="rId3" action="ppaction://hlinksldjump"/>
          </p:cNvPr>
          <p:cNvSpPr/>
          <p:nvPr/>
        </p:nvSpPr>
        <p:spPr>
          <a:xfrm>
            <a:off x="3707904" y="4581128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Seis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12" name="11 Rectángulo redondeado">
            <a:hlinkClick r:id="rId3" action="ppaction://hlinksldjump"/>
          </p:cNvPr>
          <p:cNvSpPr/>
          <p:nvPr/>
        </p:nvSpPr>
        <p:spPr>
          <a:xfrm>
            <a:off x="3779912" y="2276872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Ocho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13" name="12 Rectángulo redondeado">
            <a:hlinkClick r:id="rId4" action="ppaction://hlinksldjump"/>
          </p:cNvPr>
          <p:cNvSpPr/>
          <p:nvPr/>
        </p:nvSpPr>
        <p:spPr>
          <a:xfrm>
            <a:off x="683568" y="4653136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Diez</a:t>
            </a:r>
            <a:endParaRPr lang="es-AR" sz="2000" b="1" dirty="0">
              <a:solidFill>
                <a:schemeClr val="tx1"/>
              </a:solidFill>
            </a:endParaRPr>
          </a:p>
        </p:txBody>
      </p:sp>
      <p:sp>
        <p:nvSpPr>
          <p:cNvPr id="14" name="13 Rectángulo redondeado">
            <a:hlinkClick r:id="rId3" action="ppaction://hlinksldjump"/>
          </p:cNvPr>
          <p:cNvSpPr/>
          <p:nvPr/>
        </p:nvSpPr>
        <p:spPr>
          <a:xfrm>
            <a:off x="6732240" y="4437112"/>
            <a:ext cx="1728192" cy="1440160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>
                <a:solidFill>
                  <a:schemeClr val="tx1"/>
                </a:solidFill>
              </a:rPr>
              <a:t>Siete</a:t>
            </a:r>
            <a:endParaRPr lang="es-AR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90872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ERROR</a:t>
            </a:r>
            <a:endParaRPr lang="es-AR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5 Elipse">
            <a:hlinkClick r:id="rId2" action="ppaction://hlinksldjump"/>
          </p:cNvPr>
          <p:cNvSpPr/>
          <p:nvPr/>
        </p:nvSpPr>
        <p:spPr>
          <a:xfrm>
            <a:off x="25152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dirty="0"/>
          </a:p>
        </p:txBody>
      </p:sp>
      <p:sp>
        <p:nvSpPr>
          <p:cNvPr id="7" name="6 Elipse">
            <a:hlinkClick r:id="" action="ppaction://hlinkshowjump?jump=previous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dirty="0" smtClean="0"/>
              <a:t>Intente nuevamente</a:t>
            </a:r>
            <a:endParaRPr lang="es-AR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90872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ERROR</a:t>
            </a:r>
            <a:endParaRPr lang="es-AR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5 Elipse">
            <a:hlinkClick r:id="rId2" action="ppaction://hlinksldjump"/>
          </p:cNvPr>
          <p:cNvSpPr/>
          <p:nvPr/>
        </p:nvSpPr>
        <p:spPr>
          <a:xfrm>
            <a:off x="25152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dirty="0"/>
          </a:p>
        </p:txBody>
      </p:sp>
      <p:sp>
        <p:nvSpPr>
          <p:cNvPr id="7" name="6 Elipse">
            <a:hlinkClick r:id="" action="ppaction://hlinkshowjump?jump=previous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dirty="0" smtClean="0"/>
              <a:t>Intente nuevamente</a:t>
            </a:r>
            <a:endParaRPr lang="es-AR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1500" b="1" spc="50" dirty="0" smtClean="0">
                <a:ln w="11430"/>
                <a:solidFill>
                  <a:srgbClr val="07A5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CORRECTO</a:t>
            </a:r>
            <a:endParaRPr lang="es-AR" sz="9600" b="1" spc="50" dirty="0">
              <a:ln w="11430"/>
              <a:solidFill>
                <a:srgbClr val="07A5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4 Elipse">
            <a:hlinkClick r:id="rId2" action="ppaction://hlinksldjump"/>
          </p:cNvPr>
          <p:cNvSpPr/>
          <p:nvPr/>
        </p:nvSpPr>
        <p:spPr>
          <a:xfrm>
            <a:off x="2699792" y="4581128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sz="6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0" y="321297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7A50B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HAS TERMINADO</a:t>
            </a:r>
            <a:endParaRPr lang="es-AR" sz="3200" b="1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07A50B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90872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800" b="1" u="sng" dirty="0" smtClean="0"/>
              <a:t>Realizado por:</a:t>
            </a:r>
          </a:p>
          <a:p>
            <a:r>
              <a:rPr lang="es-AR" sz="2800" b="1" dirty="0" smtClean="0"/>
              <a:t>			-Herman Daiana.</a:t>
            </a:r>
          </a:p>
          <a:p>
            <a:r>
              <a:rPr lang="es-AR" sz="2800" b="1" dirty="0" smtClean="0"/>
              <a:t>			-Godoy Edgardo.</a:t>
            </a:r>
          </a:p>
          <a:p>
            <a:r>
              <a:rPr lang="es-AR" sz="2800" b="1" dirty="0" smtClean="0"/>
              <a:t>			-Pellichero Fabricio.</a:t>
            </a:r>
          </a:p>
          <a:p>
            <a:endParaRPr lang="es-AR" sz="2800" b="1" dirty="0" smtClean="0"/>
          </a:p>
          <a:p>
            <a:r>
              <a:rPr lang="es-AR" sz="2800" b="1" dirty="0" smtClean="0"/>
              <a:t>Para salir del juego presione la tecla ESC.</a:t>
            </a:r>
          </a:p>
          <a:p>
            <a:r>
              <a:rPr lang="es-AR" sz="2800" b="1" dirty="0" smtClean="0"/>
              <a:t> </a:t>
            </a:r>
            <a:endParaRPr lang="es-AR" sz="2800" b="1" dirty="0" smtClean="0"/>
          </a:p>
          <a:p>
            <a:r>
              <a:rPr lang="es-AR" sz="2800" b="1" dirty="0" smtClean="0"/>
              <a:t>				Muchas Gracias por elegirnos.</a:t>
            </a:r>
            <a:endParaRPr lang="es-AR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1500" b="1" spc="50" dirty="0" smtClean="0">
                <a:ln w="11430"/>
                <a:solidFill>
                  <a:srgbClr val="07A5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CORRECTO</a:t>
            </a:r>
            <a:endParaRPr lang="es-AR" sz="9600" b="1" spc="50" dirty="0">
              <a:ln w="11430"/>
              <a:solidFill>
                <a:srgbClr val="07A5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4 Elipse">
            <a:hlinkClick r:id="rId2" action="ppaction://hlinksldjump"/>
          </p:cNvPr>
          <p:cNvSpPr/>
          <p:nvPr/>
        </p:nvSpPr>
        <p:spPr>
          <a:xfrm>
            <a:off x="323528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sz="6000" dirty="0"/>
          </a:p>
        </p:txBody>
      </p:sp>
      <p:sp>
        <p:nvSpPr>
          <p:cNvPr id="6" name="5 Elipse">
            <a:hlinkClick r:id="" action="ppaction://hlinkshowjump?jump=next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400" dirty="0" smtClean="0"/>
              <a:t>Continuar</a:t>
            </a:r>
            <a:endParaRPr lang="es-AR" sz="4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0" y="54868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600" b="1" dirty="0" smtClean="0">
                <a:latin typeface="+mj-lt"/>
              </a:rPr>
              <a:t>¿En qué deporte </a:t>
            </a:r>
            <a:r>
              <a:rPr lang="es-AR" sz="3600" b="1" dirty="0" smtClean="0">
                <a:solidFill>
                  <a:schemeClr val="bg1"/>
                </a:solidFill>
                <a:latin typeface="+mj-lt"/>
              </a:rPr>
              <a:t>se</a:t>
            </a:r>
            <a:r>
              <a:rPr lang="es-AR" sz="3600" b="1" dirty="0" smtClean="0">
                <a:latin typeface="+mj-lt"/>
              </a:rPr>
              <a:t> </a:t>
            </a:r>
            <a:r>
              <a:rPr lang="es-AR" sz="3600" b="1" dirty="0" smtClean="0">
                <a:solidFill>
                  <a:schemeClr val="bg1"/>
                </a:solidFill>
                <a:latin typeface="+mj-lt"/>
              </a:rPr>
              <a:t>destacó</a:t>
            </a:r>
            <a:r>
              <a:rPr lang="es-AR" sz="3600" b="1" dirty="0" smtClean="0">
                <a:latin typeface="+mj-lt"/>
              </a:rPr>
              <a:t> </a:t>
            </a:r>
            <a:r>
              <a:rPr lang="es-AR" sz="3600" b="1" dirty="0" smtClean="0">
                <a:solidFill>
                  <a:schemeClr val="bg1"/>
                </a:solidFill>
                <a:latin typeface="+mj-lt"/>
              </a:rPr>
              <a:t>Luc</a:t>
            </a:r>
            <a:r>
              <a:rPr lang="es-AR" sz="3600" b="1" dirty="0" smtClean="0">
                <a:latin typeface="+mj-lt"/>
              </a:rPr>
              <a:t>iana Aimar?</a:t>
            </a:r>
            <a:endParaRPr lang="es-AR" sz="3600" b="1" dirty="0">
              <a:latin typeface="+mj-lt"/>
            </a:endParaRPr>
          </a:p>
        </p:txBody>
      </p:sp>
      <p:sp>
        <p:nvSpPr>
          <p:cNvPr id="6" name="5 Rectángulo redondeado">
            <a:hlinkClick r:id="rId3" action="ppaction://hlinksldjump"/>
          </p:cNvPr>
          <p:cNvSpPr/>
          <p:nvPr/>
        </p:nvSpPr>
        <p:spPr>
          <a:xfrm>
            <a:off x="251520" y="1844824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Vóley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7" name="6 Rectángulo redondeado">
            <a:hlinkClick r:id="rId4" action="ppaction://hlinksldjump"/>
          </p:cNvPr>
          <p:cNvSpPr/>
          <p:nvPr/>
        </p:nvSpPr>
        <p:spPr>
          <a:xfrm>
            <a:off x="3203848" y="4005064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Hockey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8" name="7 Rectángulo redondeado">
            <a:hlinkClick r:id="rId3" action="ppaction://hlinksldjump"/>
          </p:cNvPr>
          <p:cNvSpPr/>
          <p:nvPr/>
        </p:nvSpPr>
        <p:spPr>
          <a:xfrm>
            <a:off x="6228184" y="1772816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Básquet</a:t>
            </a:r>
            <a:endParaRPr lang="es-A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90872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ERROR</a:t>
            </a:r>
            <a:endParaRPr lang="es-AR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5 Elipse">
            <a:hlinkClick r:id="rId2" action="ppaction://hlinksldjump"/>
          </p:cNvPr>
          <p:cNvSpPr/>
          <p:nvPr/>
        </p:nvSpPr>
        <p:spPr>
          <a:xfrm>
            <a:off x="251520" y="4581128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dirty="0"/>
          </a:p>
        </p:txBody>
      </p:sp>
      <p:sp>
        <p:nvSpPr>
          <p:cNvPr id="7" name="6 Elipse">
            <a:hlinkClick r:id="" action="ppaction://hlinkshowjump?jump=previous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dirty="0" smtClean="0"/>
              <a:t>Intente nuevamente</a:t>
            </a:r>
            <a:endParaRPr lang="es-AR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1500" b="1" spc="50" dirty="0" smtClean="0">
                <a:ln w="11430"/>
                <a:solidFill>
                  <a:srgbClr val="07A5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CORRECTO</a:t>
            </a:r>
            <a:endParaRPr lang="es-AR" sz="9600" b="1" spc="50" dirty="0">
              <a:ln w="11430"/>
              <a:solidFill>
                <a:srgbClr val="07A5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4 Elipse">
            <a:hlinkClick r:id="rId2" action="ppaction://hlinksldjump"/>
          </p:cNvPr>
          <p:cNvSpPr/>
          <p:nvPr/>
        </p:nvSpPr>
        <p:spPr>
          <a:xfrm>
            <a:off x="323528" y="4653136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sz="6000" dirty="0"/>
          </a:p>
        </p:txBody>
      </p:sp>
      <p:sp>
        <p:nvSpPr>
          <p:cNvPr id="6" name="5 Elipse">
            <a:hlinkClick r:id="" action="ppaction://hlinkshowjump?jump=nextslide"/>
          </p:cNvPr>
          <p:cNvSpPr/>
          <p:nvPr/>
        </p:nvSpPr>
        <p:spPr>
          <a:xfrm>
            <a:off x="4932040" y="4581128"/>
            <a:ext cx="3923928" cy="1944216"/>
          </a:xfrm>
          <a:prstGeom prst="ellipse">
            <a:avLst/>
          </a:prstGeom>
          <a:solidFill>
            <a:srgbClr val="07A50B"/>
          </a:solidFill>
          <a:ln>
            <a:solidFill>
              <a:srgbClr val="07A5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400" dirty="0" smtClean="0"/>
              <a:t>Continuar</a:t>
            </a:r>
            <a:endParaRPr lang="es-AR" sz="4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692696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5400" b="1" dirty="0" smtClean="0">
                <a:solidFill>
                  <a:schemeClr val="bg1"/>
                </a:solidFill>
                <a:latin typeface="+mj-lt"/>
              </a:rPr>
              <a:t>Berlín es la capital de:</a:t>
            </a:r>
            <a:endParaRPr lang="es-AR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323528" y="2132856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Alemania</a:t>
            </a:r>
            <a:endParaRPr lang="es-AR" b="1" dirty="0">
              <a:solidFill>
                <a:schemeClr val="tx1"/>
              </a:solidFill>
            </a:endParaRPr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3203848" y="4077072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Rusia</a:t>
            </a:r>
            <a:endParaRPr lang="es-AR" sz="2400" b="1" dirty="0">
              <a:solidFill>
                <a:schemeClr val="tx1"/>
              </a:solidFill>
            </a:endParaRPr>
          </a:p>
        </p:txBody>
      </p:sp>
      <p:sp>
        <p:nvSpPr>
          <p:cNvPr id="7" name="6 Rectángulo redondeado">
            <a:hlinkClick r:id="rId4" action="ppaction://hlinksldjump"/>
          </p:cNvPr>
          <p:cNvSpPr/>
          <p:nvPr/>
        </p:nvSpPr>
        <p:spPr>
          <a:xfrm>
            <a:off x="6084168" y="2060848"/>
            <a:ext cx="2627784" cy="2376264"/>
          </a:xfrm>
          <a:prstGeom prst="roundRect">
            <a:avLst>
              <a:gd name="adj" fmla="val 147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Holanda</a:t>
            </a:r>
            <a:endParaRPr lang="es-AR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90872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AR" sz="13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ERROR</a:t>
            </a:r>
            <a:endParaRPr lang="es-AR" sz="13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5 Elipse">
            <a:hlinkClick r:id="rId2" action="ppaction://hlinksldjump"/>
          </p:cNvPr>
          <p:cNvSpPr/>
          <p:nvPr/>
        </p:nvSpPr>
        <p:spPr>
          <a:xfrm>
            <a:off x="25152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6000" dirty="0" smtClean="0"/>
              <a:t>Salir</a:t>
            </a:r>
            <a:endParaRPr lang="es-AR" dirty="0"/>
          </a:p>
        </p:txBody>
      </p:sp>
      <p:sp>
        <p:nvSpPr>
          <p:cNvPr id="7" name="6 Elipse">
            <a:hlinkClick r:id="" action="ppaction://hlinkshowjump?jump=previousslide"/>
          </p:cNvPr>
          <p:cNvSpPr/>
          <p:nvPr/>
        </p:nvSpPr>
        <p:spPr>
          <a:xfrm>
            <a:off x="4932040" y="4653136"/>
            <a:ext cx="3923928" cy="1944216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dirty="0" smtClean="0"/>
              <a:t>Intente nuevamente</a:t>
            </a:r>
            <a:endParaRPr lang="es-AR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189</TotalTime>
  <Words>236</Words>
  <Application>Microsoft Office PowerPoint</Application>
  <PresentationFormat>Presentación en pantalla (4:3)</PresentationFormat>
  <Paragraphs>121</Paragraphs>
  <Slides>32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Viajes</vt:lpstr>
      <vt:lpstr>¡BIENVENIDOS A ASKED! 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Fali</dc:creator>
  <cp:lastModifiedBy>Fali</cp:lastModifiedBy>
  <cp:revision>22</cp:revision>
  <dcterms:created xsi:type="dcterms:W3CDTF">2015-08-24T17:17:49Z</dcterms:created>
  <dcterms:modified xsi:type="dcterms:W3CDTF">2015-08-31T18:35:40Z</dcterms:modified>
</cp:coreProperties>
</file>