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C02695-B00E-4852-B2B0-8ADAD600DFF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D06DD5-2599-4F22-B4BA-FDE1DFBEE674}" type="datetimeFigureOut">
              <a:rPr lang="en-US" smtClean="0"/>
              <a:t>11/25/2017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AC02695-B00E-4852-B2B0-8ADAD600DFF9}"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AD06DD5-2599-4F22-B4BA-FDE1DFBEE674}" type="datetimeFigureOut">
              <a:rPr lang="en-US" smtClean="0"/>
              <a:t>11/25/2017</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AC02695-B00E-4852-B2B0-8ADAD600DF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scorts-in-lebanon.com/" TargetMode="External"/><Relationship Id="rId2" Type="http://schemas.openxmlformats.org/officeDocument/2006/relationships/hyperlink" Target="http://www.escortsinlebanon.net/"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www.escortsinlebanon.net/"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www.escorts-in-lebanon.c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escortsinlebanon.net/" TargetMode="External"/><Relationship Id="rId2" Type="http://schemas.openxmlformats.org/officeDocument/2006/relationships/hyperlink" Target="http://www.escorts-in-lebanon.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975"/>
            <a:ext cx="7772400" cy="1470025"/>
          </a:xfrm>
        </p:spPr>
        <p:txBody>
          <a:bodyPr>
            <a:noAutofit/>
          </a:bodyPr>
          <a:lstStyle/>
          <a:p>
            <a:pPr algn="just"/>
            <a:r>
              <a:rPr lang="en-US" sz="1200" dirty="0">
                <a:solidFill>
                  <a:srgbClr val="002060"/>
                </a:solidFill>
              </a:rPr>
              <a:t>We are a general praised </a:t>
            </a:r>
            <a:r>
              <a:rPr lang="en-US" sz="1200" b="1" dirty="0">
                <a:solidFill>
                  <a:srgbClr val="002060"/>
                </a:solidFill>
                <a:hlinkClick r:id="rId2"/>
              </a:rPr>
              <a:t>Lebanon Escort</a:t>
            </a:r>
            <a:r>
              <a:rPr lang="en-US" sz="1200" dirty="0">
                <a:solidFill>
                  <a:srgbClr val="002060"/>
                </a:solidFill>
              </a:rPr>
              <a:t> which gives trusted and compelling </a:t>
            </a:r>
            <a:r>
              <a:rPr lang="en-US" sz="1200" b="1" dirty="0">
                <a:solidFill>
                  <a:srgbClr val="002060"/>
                </a:solidFill>
                <a:hlinkClick r:id="rId2"/>
              </a:rPr>
              <a:t>Escorts in Lebanon</a:t>
            </a:r>
            <a:r>
              <a:rPr lang="en-US" sz="1200" dirty="0">
                <a:solidFill>
                  <a:srgbClr val="002060"/>
                </a:solidFill>
              </a:rPr>
              <a:t>. It's a stunning satisfaction to present our customary </a:t>
            </a:r>
            <a:r>
              <a:rPr lang="en-US" sz="1200" b="1" dirty="0">
                <a:solidFill>
                  <a:srgbClr val="002060"/>
                </a:solidFill>
                <a:hlinkClick r:id="rId2"/>
              </a:rPr>
              <a:t>Escort in Lebanon</a:t>
            </a:r>
            <a:r>
              <a:rPr lang="en-US" sz="1200" dirty="0">
                <a:solidFill>
                  <a:srgbClr val="002060"/>
                </a:solidFill>
              </a:rPr>
              <a:t>. Our escort profit in Lebanon has rapidly forcing into all around lit up social get-together of Lebanon. In spite of standing up to effects from other escort business regions, we succeed in making settled in relations with our customers. Our standard strategy for theory is to win the prize of being known as A True Escorts Provider in Lebanon. We need to seize the chance to continue everything transparent and potentially real. Our decision of escorts is open 24 hours on our site and we Rotation-ally upgrade our escort's presentation. It shows our latest open </a:t>
            </a:r>
            <a:r>
              <a:rPr lang="en-US" sz="1200" b="1" dirty="0">
                <a:solidFill>
                  <a:srgbClr val="002060"/>
                </a:solidFill>
                <a:hlinkClick r:id="rId2"/>
              </a:rPr>
              <a:t>Escorts Lebanon</a:t>
            </a:r>
            <a:r>
              <a:rPr lang="en-US" sz="1200" dirty="0">
                <a:solidFill>
                  <a:srgbClr val="002060"/>
                </a:solidFill>
              </a:rPr>
              <a:t>. Our consummately balanced escort's cooperation brings astonishing satisfaction and satisfaction in your life. We keep each and every family relationship extraordinarily secured. Thu sly, you may be ensured that you will be getting shocking fulfillment.</a:t>
            </a:r>
          </a:p>
        </p:txBody>
      </p:sp>
      <p:sp>
        <p:nvSpPr>
          <p:cNvPr id="3" name="Subtitle 2"/>
          <p:cNvSpPr>
            <a:spLocks noGrp="1"/>
          </p:cNvSpPr>
          <p:nvPr>
            <p:ph type="subTitle" idx="1"/>
          </p:nvPr>
        </p:nvSpPr>
        <p:spPr>
          <a:xfrm>
            <a:off x="2514600" y="2819400"/>
            <a:ext cx="6400800" cy="838200"/>
          </a:xfrm>
        </p:spPr>
        <p:txBody>
          <a:bodyPr>
            <a:normAutofit/>
          </a:bodyPr>
          <a:lstStyle/>
          <a:p>
            <a:r>
              <a:rPr lang="en-US" b="1" dirty="0">
                <a:hlinkClick r:id="rId3"/>
              </a:rPr>
              <a:t>http://www.escorts-in-lebanon.com/</a:t>
            </a:r>
            <a:r>
              <a:rPr lang="en-US" b="1" dirty="0" smtClean="0">
                <a:hlinkClick r:id="rId3"/>
              </a:rPr>
              <a:t> </a:t>
            </a:r>
            <a:endParaRPr lang="en-US" b="1" dirty="0"/>
          </a:p>
        </p:txBody>
      </p:sp>
      <p:pic>
        <p:nvPicPr>
          <p:cNvPr id="7" name="Picture 6" descr="Capture14.PNG"/>
          <p:cNvPicPr>
            <a:picLocks noChangeAspect="1"/>
          </p:cNvPicPr>
          <p:nvPr/>
        </p:nvPicPr>
        <p:blipFill>
          <a:blip r:embed="rId4"/>
          <a:stretch>
            <a:fillRect/>
          </a:stretch>
        </p:blipFill>
        <p:spPr>
          <a:xfrm>
            <a:off x="1219200" y="3276121"/>
            <a:ext cx="6173062" cy="34294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en-US" sz="3600" b="1" dirty="0"/>
              <a:t>Get the best with top rated escort girls Lebanon escort agency at your service…</a:t>
            </a:r>
            <a:r>
              <a:rPr lang="en-US" sz="3600" dirty="0"/>
              <a:t/>
            </a:r>
            <a:br>
              <a:rPr lang="en-US" sz="3600" dirty="0"/>
            </a:br>
            <a:endParaRPr lang="en-US" sz="3600" dirty="0"/>
          </a:p>
        </p:txBody>
      </p:sp>
      <p:pic>
        <p:nvPicPr>
          <p:cNvPr id="8" name="Content Placeholder 7" descr="DPXLO7-XcAIwq4G.jpg"/>
          <p:cNvPicPr>
            <a:picLocks noGrp="1" noChangeAspect="1"/>
          </p:cNvPicPr>
          <p:nvPr>
            <p:ph idx="1"/>
          </p:nvPr>
        </p:nvPicPr>
        <p:blipFill>
          <a:blip r:embed="rId2"/>
          <a:stretch>
            <a:fillRect/>
          </a:stretch>
        </p:blipFill>
        <p:spPr>
          <a:xfrm>
            <a:off x="685800" y="1295400"/>
            <a:ext cx="7924800" cy="4800600"/>
          </a:xfrm>
        </p:spPr>
      </p:pic>
      <p:sp>
        <p:nvSpPr>
          <p:cNvPr id="9" name="TextBox 8"/>
          <p:cNvSpPr txBox="1"/>
          <p:nvPr/>
        </p:nvSpPr>
        <p:spPr>
          <a:xfrm>
            <a:off x="0" y="4549676"/>
            <a:ext cx="9144000" cy="2308324"/>
          </a:xfrm>
          <a:prstGeom prst="rect">
            <a:avLst/>
          </a:prstGeom>
          <a:noFill/>
        </p:spPr>
        <p:txBody>
          <a:bodyPr wrap="square" rtlCol="0">
            <a:spAutoFit/>
          </a:bodyPr>
          <a:lstStyle/>
          <a:p>
            <a:pPr algn="just"/>
            <a:r>
              <a:rPr lang="en-US" sz="1600" dirty="0">
                <a:solidFill>
                  <a:srgbClr val="002060"/>
                </a:solidFill>
              </a:rPr>
              <a:t>For the term of the day, our </a:t>
            </a:r>
            <a:r>
              <a:rPr lang="en-US" sz="1600" b="1" dirty="0">
                <a:solidFill>
                  <a:srgbClr val="002060"/>
                </a:solidFill>
                <a:hlinkClick r:id="rId3"/>
              </a:rPr>
              <a:t>Lebanon Escorts</a:t>
            </a:r>
            <a:r>
              <a:rPr lang="en-US" sz="1600" dirty="0">
                <a:solidFill>
                  <a:srgbClr val="002060"/>
                </a:solidFill>
              </a:rPr>
              <a:t> are fittingly dressed, enchanting, constantly vivacious and in immeasurable feeling. Around night, they are flooding, differentiating and fit to satisfy any stinging. Lesser and enchanting lesser ladies </a:t>
            </a:r>
            <a:r>
              <a:rPr lang="en-US" sz="1600" b="1" dirty="0">
                <a:solidFill>
                  <a:srgbClr val="002060"/>
                </a:solidFill>
                <a:hlinkClick r:id="rId3"/>
              </a:rPr>
              <a:t>Lebanon Escorts Services</a:t>
            </a:r>
            <a:r>
              <a:rPr lang="en-US" sz="1600" dirty="0">
                <a:solidFill>
                  <a:srgbClr val="002060"/>
                </a:solidFill>
              </a:rPr>
              <a:t>  will dependably be for you and will rapidly strike the eye of your business sidekicks, which, verifiable, to be influenced them to the chase down zenith of your presentation. You are not crucial to cutoff yourself; our </a:t>
            </a:r>
            <a:r>
              <a:rPr lang="en-US" sz="1600" b="1" dirty="0">
                <a:solidFill>
                  <a:srgbClr val="002060"/>
                </a:solidFill>
                <a:hlinkClick r:id="rId3"/>
              </a:rPr>
              <a:t>Escorts Service Lebanon</a:t>
            </a:r>
            <a:r>
              <a:rPr lang="en-US" sz="1600" dirty="0">
                <a:solidFill>
                  <a:srgbClr val="002060"/>
                </a:solidFill>
              </a:rPr>
              <a:t> are holding up to suit you some bit of satisfaction. Pick a champion </a:t>
            </a:r>
            <a:r>
              <a:rPr lang="en-US" sz="1600" dirty="0" smtClean="0">
                <a:solidFill>
                  <a:srgbClr val="002060"/>
                </a:solidFill>
              </a:rPr>
              <a:t>amongst </a:t>
            </a:r>
            <a:r>
              <a:rPr lang="en-US" sz="1600" dirty="0">
                <a:solidFill>
                  <a:srgbClr val="002060"/>
                </a:solidFill>
              </a:rPr>
              <a:t>the most regarded escort adolescent ladies today, to see some mind-blowing things they are advertised.</a:t>
            </a:r>
          </a:p>
        </p:txBody>
      </p:sp>
      <p:sp>
        <p:nvSpPr>
          <p:cNvPr id="10" name="TextBox 9"/>
          <p:cNvSpPr txBox="1"/>
          <p:nvPr/>
        </p:nvSpPr>
        <p:spPr>
          <a:xfrm>
            <a:off x="304800" y="304800"/>
            <a:ext cx="8534400" cy="923330"/>
          </a:xfrm>
          <a:prstGeom prst="rect">
            <a:avLst/>
          </a:prstGeom>
          <a:noFill/>
        </p:spPr>
        <p:txBody>
          <a:bodyPr wrap="square" rtlCol="0">
            <a:spAutoFit/>
          </a:bodyPr>
          <a:lstStyle/>
          <a:p>
            <a:r>
              <a:rPr lang="en-US" dirty="0">
                <a:hlinkClick r:id="rId3"/>
              </a:rPr>
              <a:t>Independent Lebanon Escorts</a:t>
            </a:r>
            <a:r>
              <a:rPr lang="en-US" dirty="0"/>
              <a:t>, </a:t>
            </a:r>
            <a:r>
              <a:rPr lang="en-US" b="1" dirty="0">
                <a:hlinkClick r:id="rId3"/>
              </a:rPr>
              <a:t>Independent Escort Lebanon</a:t>
            </a:r>
            <a:r>
              <a:rPr lang="en-US" dirty="0"/>
              <a:t>, </a:t>
            </a:r>
            <a:r>
              <a:rPr lang="en-US" b="1" dirty="0">
                <a:hlinkClick r:id="rId4"/>
              </a:rPr>
              <a:t>Lebanon Escorts Service</a:t>
            </a:r>
            <a:r>
              <a:rPr lang="en-US" dirty="0"/>
              <a:t>, </a:t>
            </a:r>
            <a:r>
              <a:rPr lang="en-US" b="1" dirty="0">
                <a:hlinkClick r:id="rId4"/>
              </a:rPr>
              <a:t>Lebanon Escort Agency</a:t>
            </a:r>
            <a:r>
              <a:rPr lang="en-US" dirty="0"/>
              <a:t>, </a:t>
            </a:r>
            <a:r>
              <a:rPr lang="en-US" b="1" dirty="0">
                <a:hlinkClick r:id="rId3"/>
              </a:rPr>
              <a:t>Lebanon Escorts Agency</a:t>
            </a:r>
            <a:r>
              <a:rPr lang="en-US" dirty="0"/>
              <a:t>, </a:t>
            </a:r>
            <a:r>
              <a:rPr lang="en-US" b="1" dirty="0">
                <a:hlinkClick r:id="rId3"/>
              </a:rPr>
              <a:t>Independent Escorts Lebanon</a:t>
            </a:r>
            <a:r>
              <a:rPr lang="en-US"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457200"/>
            <a:ext cx="8229600" cy="523220"/>
          </a:xfrm>
          <a:prstGeom prst="rect">
            <a:avLst/>
          </a:prstGeom>
          <a:noFill/>
        </p:spPr>
        <p:txBody>
          <a:bodyPr wrap="square" rtlCol="0">
            <a:spAutoFit/>
          </a:bodyPr>
          <a:lstStyle/>
          <a:p>
            <a:r>
              <a:rPr lang="en-US" sz="2800" dirty="0" smtClean="0"/>
              <a:t>Contact US :</a:t>
            </a:r>
            <a:endParaRPr lang="en-US" dirty="0"/>
          </a:p>
        </p:txBody>
      </p:sp>
      <p:sp>
        <p:nvSpPr>
          <p:cNvPr id="4" name="TextBox 3"/>
          <p:cNvSpPr txBox="1"/>
          <p:nvPr/>
        </p:nvSpPr>
        <p:spPr>
          <a:xfrm>
            <a:off x="2895600" y="1752600"/>
            <a:ext cx="5791200" cy="923330"/>
          </a:xfrm>
          <a:prstGeom prst="rect">
            <a:avLst/>
          </a:prstGeom>
          <a:noFill/>
        </p:spPr>
        <p:txBody>
          <a:bodyPr wrap="square" rtlCol="0">
            <a:spAutoFit/>
          </a:bodyPr>
          <a:lstStyle/>
          <a:p>
            <a:r>
              <a:rPr lang="en-US" dirty="0"/>
              <a:t>Contact Us: 0096181777580, 009613166137</a:t>
            </a:r>
            <a:r>
              <a:rPr lang="en-US" dirty="0" smtClean="0"/>
              <a:t> </a:t>
            </a:r>
            <a:br>
              <a:rPr lang="en-US" dirty="0" smtClean="0"/>
            </a:br>
            <a:r>
              <a:rPr lang="en-US" dirty="0" smtClean="0"/>
              <a:t/>
            </a:r>
            <a:br>
              <a:rPr lang="en-US" dirty="0" smtClean="0"/>
            </a:br>
            <a:r>
              <a:rPr lang="en-US" dirty="0">
                <a:hlinkClick r:id="rId2"/>
              </a:rPr>
              <a:t>http://www.escorts-in-lebanon.com/</a:t>
            </a:r>
            <a:r>
              <a:rPr lang="en-US" dirty="0" smtClean="0"/>
              <a:t> </a:t>
            </a:r>
            <a:endParaRPr lang="en-US" dirty="0"/>
          </a:p>
        </p:txBody>
      </p:sp>
      <p:sp>
        <p:nvSpPr>
          <p:cNvPr id="6" name="TextBox 5"/>
          <p:cNvSpPr txBox="1"/>
          <p:nvPr/>
        </p:nvSpPr>
        <p:spPr>
          <a:xfrm>
            <a:off x="304800" y="4038600"/>
            <a:ext cx="8458200" cy="2554545"/>
          </a:xfrm>
          <a:prstGeom prst="rect">
            <a:avLst/>
          </a:prstGeom>
          <a:noFill/>
        </p:spPr>
        <p:txBody>
          <a:bodyPr wrap="square" rtlCol="0">
            <a:spAutoFit/>
          </a:bodyPr>
          <a:lstStyle/>
          <a:p>
            <a:pPr algn="just"/>
            <a:r>
              <a:rPr lang="en-US" sz="1600" dirty="0"/>
              <a:t>The most dazzling and hot </a:t>
            </a:r>
            <a:r>
              <a:rPr lang="en-US" sz="1600" b="1" dirty="0">
                <a:hlinkClick r:id="rId3"/>
              </a:rPr>
              <a:t>Escort Lebanon</a:t>
            </a:r>
            <a:r>
              <a:rPr lang="en-US" sz="1600" dirty="0"/>
              <a:t>  are primed to sponsorship the clients with flawless moving fulfillment. We at </a:t>
            </a:r>
            <a:r>
              <a:rPr lang="en-US" sz="1600" dirty="0">
                <a:hlinkClick r:id="rId3"/>
              </a:rPr>
              <a:t>Lebanon Escort Service</a:t>
            </a:r>
            <a:r>
              <a:rPr lang="en-US" sz="1600" dirty="0"/>
              <a:t> oblige you a psyche boggling female to satisfy all the wishes in the most perplexing way. In the incomprehensible event that you need to encounter your prized minutes with dumbfounding escort then this is the basic spot, where you can select your young lady with in an extensive sense making a call. The determination of well taught and client base guided </a:t>
            </a:r>
            <a:r>
              <a:rPr lang="en-US" sz="1600" b="1" dirty="0">
                <a:hlinkClick r:id="rId3"/>
              </a:rPr>
              <a:t>Lebanon escorts Service</a:t>
            </a:r>
            <a:r>
              <a:rPr lang="en-US" sz="1600" dirty="0"/>
              <a:t> is unguarded with complete profile. You can select any of the per-adult ladies as demonstrated by your warmth. Astoundingly hot and splendidly kept with wonderful figure </a:t>
            </a:r>
            <a:r>
              <a:rPr lang="en-US" sz="1600" dirty="0">
                <a:hlinkClick r:id="rId3"/>
              </a:rPr>
              <a:t>escort Service Lebanon</a:t>
            </a:r>
            <a:r>
              <a:rPr lang="en-US" sz="1600" dirty="0"/>
              <a:t> supply you the world class delights.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83</TotalTime>
  <Words>50</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Aspect</vt:lpstr>
      <vt:lpstr>We are a general praised Lebanon Escort which gives trusted and compelling Escorts in Lebanon. It's a stunning satisfaction to present our customary Escort in Lebanon. Our escort profit in Lebanon has rapidly forcing into all around lit up social get-together of Lebanon. In spite of standing up to effects from other escort business regions, we succeed in making settled in relations with our customers. Our standard strategy for theory is to win the prize of being known as A True Escorts Provider in Lebanon. We need to seize the chance to continue everything transparent and potentially real. Our decision of escorts is open 24 hours on our site and we Rotation-ally upgrade our escort's presentation. It shows our latest open Escorts Lebanon. Our consummately balanced escort's cooperation brings astonishing satisfaction and satisfaction in your life. We keep each and every family relationship extraordinarily secured. Thu sly, you may be ensured that you will be getting shocking fulfillment.</vt:lpstr>
      <vt:lpstr>Get the best with top rated escort girls Lebanon escort agency at your service… </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are a general praised Lebanon Escort which gives trusted and compelling Escorts in Lebanon. It's a stunning satisfaction to present our customary Escort in Lebanon. Our escort profit in Lebanon has rapidly forcing into all around lit up social get-together of Lebanon. In spite of standing up to effects from other escort business regions, we succeed in making settled in relations with our customers. Our standard strategy for theory is to win the prize of being known as A True Escorts Provider in Lebanon. We need to seize the chance to continue everything transparent and potentially real. Our decision of escorts is open 24 hours on our site and we Rotation-ally upgrade our escort's presentation. It shows our latest open Escorts Lebanon. Our consummately balanced escort's cooperation brings astonishing satisfaction and satisfaction in your life. We keep each and every family relationship extraordinarily secured. Thu sly, you may be ensured that you will be getting shocking fulfillment.</dc:title>
  <dc:creator>admin</dc:creator>
  <cp:lastModifiedBy>admin</cp:lastModifiedBy>
  <cp:revision>7</cp:revision>
  <dcterms:created xsi:type="dcterms:W3CDTF">2017-11-25T09:44:25Z</dcterms:created>
  <dcterms:modified xsi:type="dcterms:W3CDTF">2017-11-25T11:07:33Z</dcterms:modified>
</cp:coreProperties>
</file>