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CA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A2D9EC5F-38C6-4131-B9AD-77F4AF19793B}" type="datetimeFigureOut">
              <a:rPr lang="en-CA" smtClean="0"/>
              <a:pPr/>
              <a:t>03/12/2014</a:t>
            </a:fld>
            <a:endParaRPr lang="en-CA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CA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67F6DC92-C7B6-427B-BB11-F28640CE0940}" type="slidenum">
              <a:rPr lang="en-CA" smtClean="0"/>
              <a:pPr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Authority</a:t>
            </a:r>
          </a:p>
          <a:p>
            <a:r>
              <a:rPr lang="en-US" dirty="0" smtClean="0"/>
              <a:t>Accuracy and Verifiability</a:t>
            </a:r>
          </a:p>
          <a:p>
            <a:r>
              <a:rPr lang="en-US" dirty="0" smtClean="0"/>
              <a:t>Currency</a:t>
            </a:r>
            <a:endParaRPr lang="en-CA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Evaluating sources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800" dirty="0" smtClean="0"/>
              <a:t>Academic writings are peer reviewed before publication. </a:t>
            </a:r>
          </a:p>
          <a:p>
            <a:endParaRPr lang="en-US" sz="2800" dirty="0" smtClean="0"/>
          </a:p>
          <a:p>
            <a:r>
              <a:rPr lang="en-US" sz="2800" dirty="0" smtClean="0"/>
              <a:t>Peer review is done by experts in the field.</a:t>
            </a:r>
          </a:p>
          <a:p>
            <a:endParaRPr lang="en-US" sz="2800" dirty="0" smtClean="0"/>
          </a:p>
          <a:p>
            <a:endParaRPr lang="en-US" sz="2800" dirty="0" smtClean="0"/>
          </a:p>
          <a:p>
            <a:r>
              <a:rPr lang="en-US" sz="2800" dirty="0" smtClean="0"/>
              <a:t>The aim is to comment on:</a:t>
            </a:r>
          </a:p>
          <a:p>
            <a:pPr lvl="1"/>
            <a:r>
              <a:rPr lang="en-US" sz="2400" dirty="0" smtClean="0"/>
              <a:t>The importance of the subject</a:t>
            </a:r>
          </a:p>
          <a:p>
            <a:pPr lvl="1"/>
            <a:r>
              <a:rPr lang="en-US" sz="2400" dirty="0" smtClean="0"/>
              <a:t>The originality and soundness of the argument</a:t>
            </a:r>
          </a:p>
          <a:p>
            <a:pPr lvl="1"/>
            <a:r>
              <a:rPr lang="en-US" sz="2400" dirty="0" smtClean="0"/>
              <a:t>The accuracy of the facts and currency of the research.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Authority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Unlike print publication,  assessing internet resources is a particular challenge</a:t>
            </a:r>
          </a:p>
          <a:p>
            <a:pPr algn="ctr">
              <a:buNone/>
            </a:pPr>
            <a:r>
              <a:rPr lang="en-US" dirty="0" smtClean="0"/>
              <a:t>Because</a:t>
            </a:r>
          </a:p>
          <a:p>
            <a:pPr>
              <a:buNone/>
            </a:pPr>
            <a:r>
              <a:rPr lang="en-US" dirty="0" smtClean="0"/>
              <a:t>Only some of them are peer reviewed, but many are not because they are often self-published, without any outside review.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Therefore, they lack authority.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Internet sources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sz="2800" dirty="0" smtClean="0"/>
              <a:t>On the opening page, name of </a:t>
            </a:r>
            <a:r>
              <a:rPr lang="en-GB" sz="2800" dirty="0" smtClean="0">
                <a:solidFill>
                  <a:srgbClr val="FF0000"/>
                </a:solidFill>
              </a:rPr>
              <a:t>the author(s) </a:t>
            </a:r>
            <a:r>
              <a:rPr lang="en-GB" sz="2800" dirty="0" smtClean="0"/>
              <a:t>and </a:t>
            </a:r>
            <a:r>
              <a:rPr lang="en-GB" sz="2800" dirty="0" smtClean="0">
                <a:solidFill>
                  <a:srgbClr val="FF0000"/>
                </a:solidFill>
              </a:rPr>
              <a:t>editor(s) </a:t>
            </a:r>
            <a:r>
              <a:rPr lang="en-GB" sz="2800" dirty="0" smtClean="0"/>
              <a:t>should exist.</a:t>
            </a:r>
          </a:p>
          <a:p>
            <a:r>
              <a:rPr lang="en-GB" sz="2800" dirty="0" smtClean="0"/>
              <a:t>Reputable organisations, such as Maryland Institute for Technology, should sponsor the site. </a:t>
            </a:r>
          </a:p>
          <a:p>
            <a:r>
              <a:rPr lang="en-GB" sz="2800" dirty="0" smtClean="0"/>
              <a:t>Editorial policy in “About Us” section. It describes Purpose, statement of mission and evidence of peer review.</a:t>
            </a:r>
          </a:p>
          <a:p>
            <a:r>
              <a:rPr lang="en-GB" sz="2800" dirty="0" smtClean="0"/>
              <a:t>Information about contributors’ credentials are to be clearly identified: Robert </a:t>
            </a:r>
            <a:r>
              <a:rPr lang="en-GB" sz="2800" dirty="0" err="1" smtClean="0"/>
              <a:t>Mitchel</a:t>
            </a:r>
            <a:r>
              <a:rPr lang="en-GB" sz="2800" dirty="0" smtClean="0"/>
              <a:t>, Duke University.</a:t>
            </a:r>
            <a:endParaRPr lang="en-GB" sz="28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to look for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Sources should be indicated, so that you can verify the information.</a:t>
            </a:r>
          </a:p>
          <a:p>
            <a:endParaRPr lang="en-GB" dirty="0" smtClean="0"/>
          </a:p>
          <a:p>
            <a:r>
              <a:rPr lang="en-GB" dirty="0" smtClean="0"/>
              <a:t>The site should provide email addresses so that one can contact the author or sponsoring organisation for more information.</a:t>
            </a:r>
            <a:endParaRPr lang="en-GB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Accuracy and Verifiability 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Date of publication indicate how recent the author’s scholarship is. </a:t>
            </a:r>
          </a:p>
          <a:p>
            <a:endParaRPr lang="en-US" dirty="0" smtClean="0"/>
          </a:p>
          <a:p>
            <a:r>
              <a:rPr lang="en-US" dirty="0" smtClean="0"/>
              <a:t>Currency is about not using out-dated information. </a:t>
            </a:r>
            <a:endParaRPr lang="en-CA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Currency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Evaluate all sources used. Focus on:</a:t>
            </a:r>
          </a:p>
          <a:p>
            <a:pPr lvl="1"/>
            <a:r>
              <a:rPr lang="en-GB" dirty="0" smtClean="0"/>
              <a:t>Authority, accuracy and currency of the sources by questioning the following:</a:t>
            </a:r>
          </a:p>
          <a:p>
            <a:pPr lvl="2"/>
            <a:r>
              <a:rPr lang="en-GB" dirty="0" smtClean="0"/>
              <a:t>Who the author is</a:t>
            </a:r>
          </a:p>
          <a:p>
            <a:pPr lvl="2"/>
            <a:r>
              <a:rPr lang="en-GB" dirty="0" smtClean="0"/>
              <a:t>Are the sources clearly indicated so that it can be verified?</a:t>
            </a:r>
          </a:p>
          <a:p>
            <a:pPr lvl="2"/>
            <a:r>
              <a:rPr lang="en-GB" dirty="0" smtClean="0"/>
              <a:t>Current or outdated?</a:t>
            </a:r>
          </a:p>
          <a:p>
            <a:pPr lvl="2"/>
            <a:r>
              <a:rPr lang="en-GB" dirty="0" smtClean="0"/>
              <a:t>Who the publisher (sponsoring organisation) is</a:t>
            </a:r>
          </a:p>
          <a:p>
            <a:pPr lvl="2"/>
            <a:r>
              <a:rPr lang="en-GB" dirty="0" smtClean="0"/>
              <a:t>Is the work </a:t>
            </a:r>
            <a:r>
              <a:rPr lang="en-GB" dirty="0" smtClean="0"/>
              <a:t>peer </a:t>
            </a:r>
            <a:r>
              <a:rPr lang="en-GB" dirty="0" smtClean="0"/>
              <a:t>reviewed and recommended by experts.</a:t>
            </a:r>
          </a:p>
          <a:p>
            <a:pPr lvl="2"/>
            <a:endParaRPr lang="en-GB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Summing up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9</TotalTime>
  <Words>290</Words>
  <Application>Microsoft Office PowerPoint</Application>
  <PresentationFormat>On-screen Show (4:3)</PresentationFormat>
  <Paragraphs>41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Concourse</vt:lpstr>
      <vt:lpstr>Evaluating sources</vt:lpstr>
      <vt:lpstr>Authority</vt:lpstr>
      <vt:lpstr>Internet sources</vt:lpstr>
      <vt:lpstr>What to look for</vt:lpstr>
      <vt:lpstr>Accuracy and Verifiability </vt:lpstr>
      <vt:lpstr>Currency</vt:lpstr>
      <vt:lpstr>Summing up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Evaluating sources</dc:title>
  <dc:creator>Arsto</dc:creator>
  <cp:lastModifiedBy>Arsto</cp:lastModifiedBy>
  <cp:revision>3</cp:revision>
  <dcterms:created xsi:type="dcterms:W3CDTF">2014-10-24T18:00:18Z</dcterms:created>
  <dcterms:modified xsi:type="dcterms:W3CDTF">2014-12-03T10:12:16Z</dcterms:modified>
</cp:coreProperties>
</file>

<file path=docProps/thumbnail.jpeg>
</file>