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2" r:id="rId3"/>
    <p:sldId id="263" r:id="rId4"/>
    <p:sldId id="264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C49DB6-C8B0-4158-9387-97F1C9B0F053}" type="datetimeFigureOut">
              <a:rPr lang="en-US" smtClean="0"/>
              <a:pPr/>
              <a:t>11/25/2015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EDEC6D-0416-460C-821B-9E0501F337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andrew@nomoco.com.a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4416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Welcome </a:t>
            </a:r>
            <a:br>
              <a:rPr lang="en-US" dirty="0" smtClean="0"/>
            </a:br>
            <a:r>
              <a:rPr lang="en-US" dirty="0" smtClean="0"/>
              <a:t>to </a:t>
            </a:r>
            <a:br>
              <a:rPr lang="en-US" dirty="0" smtClean="0"/>
            </a:br>
            <a:r>
              <a:rPr lang="en-US" dirty="0" smtClean="0"/>
              <a:t>Sell Property </a:t>
            </a:r>
            <a:r>
              <a:rPr lang="en-US" dirty="0" smtClean="0"/>
              <a:t>Privately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Houses for sale by owner in Australia</a:t>
            </a:r>
          </a:p>
          <a:p>
            <a:endParaRPr lang="en-US" dirty="0" smtClean="0"/>
          </a:p>
          <a:p>
            <a:r>
              <a:rPr lang="en-US" dirty="0" smtClean="0"/>
              <a:t>Fast Service</a:t>
            </a:r>
          </a:p>
          <a:p>
            <a:endParaRPr lang="en-US" dirty="0" smtClean="0"/>
          </a:p>
          <a:p>
            <a:r>
              <a:rPr lang="en-US" dirty="0" smtClean="0"/>
              <a:t>Sell Property Privately</a:t>
            </a:r>
          </a:p>
          <a:p>
            <a:endParaRPr lang="en-US" dirty="0" smtClean="0"/>
          </a:p>
          <a:p>
            <a:r>
              <a:rPr lang="en-US" dirty="0" smtClean="0"/>
              <a:t>Rent property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for sale by owner</a:t>
            </a:r>
            <a:endParaRPr lang="en-US" dirty="0"/>
          </a:p>
        </p:txBody>
      </p:sp>
      <p:pic>
        <p:nvPicPr>
          <p:cNvPr id="1026" name="Picture 2" descr="C:\Users\Ustad Ji\Desktop\Sellpropertyprivate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4572000"/>
            <a:ext cx="4706938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Sold house</a:t>
            </a:r>
          </a:p>
          <a:p>
            <a:endParaRPr lang="en-US" dirty="0" smtClean="0"/>
          </a:p>
          <a:p>
            <a:r>
              <a:rPr lang="en-US" dirty="0" smtClean="0"/>
              <a:t>Expert advice</a:t>
            </a:r>
          </a:p>
          <a:p>
            <a:endParaRPr lang="en-US" dirty="0" smtClean="0"/>
          </a:p>
          <a:p>
            <a:r>
              <a:rPr lang="en-US" dirty="0" smtClean="0"/>
              <a:t>Buyer enquiries </a:t>
            </a:r>
          </a:p>
          <a:p>
            <a:endParaRPr lang="en-US" dirty="0" smtClean="0"/>
          </a:p>
          <a:p>
            <a:r>
              <a:rPr lang="en-US" dirty="0" smtClean="0"/>
              <a:t>Optional for sale sign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work</a:t>
            </a:r>
            <a:endParaRPr lang="en-US" dirty="0"/>
          </a:p>
        </p:txBody>
      </p:sp>
      <p:pic>
        <p:nvPicPr>
          <p:cNvPr id="4" name="Picture 2" descr="C:\Users\Ustad Ji\Desktop\Sellpropertyprivate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800600"/>
            <a:ext cx="4706938" cy="1600200"/>
          </a:xfrm>
          <a:prstGeom prst="rect">
            <a:avLst/>
          </a:prstGeom>
          <a:noFill/>
        </p:spPr>
      </p:pic>
      <p:pic>
        <p:nvPicPr>
          <p:cNvPr id="2050" name="Picture 2" descr="C:\Users\Ustad Ji\Desktop\sellproperty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560388"/>
            <a:ext cx="4648200" cy="309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opertyforsalebyown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1415836"/>
            <a:ext cx="6761826" cy="459126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 Property by us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Address - </a:t>
            </a:r>
            <a:r>
              <a:rPr lang="en-US" sz="2400" dirty="0" smtClean="0"/>
              <a:t>96 Cobblestone Avenue, Logan Reserve, Queensland 4133</a:t>
            </a:r>
          </a:p>
          <a:p>
            <a:pPr>
              <a:buNone/>
            </a:pPr>
            <a:endParaRPr lang="en-US" sz="2400" u="sng" dirty="0" smtClean="0"/>
          </a:p>
          <a:p>
            <a:r>
              <a:rPr lang="en-US" sz="2400" b="1" dirty="0" smtClean="0"/>
              <a:t>Phone - </a:t>
            </a:r>
            <a:r>
              <a:rPr lang="en-US" sz="2400" dirty="0" smtClean="0"/>
              <a:t>0429 462 550</a:t>
            </a:r>
          </a:p>
          <a:p>
            <a:endParaRPr lang="en-US" sz="2400" dirty="0" smtClean="0"/>
          </a:p>
          <a:p>
            <a:r>
              <a:rPr lang="en-US" sz="2400" b="1" dirty="0" smtClean="0"/>
              <a:t>Email -</a:t>
            </a:r>
            <a:r>
              <a:rPr lang="en-US" sz="2400" dirty="0" smtClean="0"/>
              <a:t> </a:t>
            </a:r>
            <a:r>
              <a:rPr lang="en-US" sz="2400" u="sng" dirty="0" smtClean="0">
                <a:hlinkClick r:id="rId2"/>
              </a:rPr>
              <a:t>andrew@nomoco.com.au</a:t>
            </a:r>
            <a:endParaRPr lang="en-US" sz="2400" dirty="0" smtClean="0"/>
          </a:p>
          <a:p>
            <a:pPr>
              <a:buNone/>
            </a:pPr>
            <a:endParaRPr lang="en-US" sz="2400" u="sng" dirty="0" smtClean="0"/>
          </a:p>
          <a:p>
            <a:r>
              <a:rPr lang="en-US" sz="2400" b="1" dirty="0" smtClean="0"/>
              <a:t>Website - http://sellpropertyprivately.com.au/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pic>
        <p:nvPicPr>
          <p:cNvPr id="5" name="Picture 2" descr="C:\Users\Ustad Ji\Desktop\Sellpropertyprivatel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5029200"/>
            <a:ext cx="4706938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63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Welcome  to  Sell Property Privately</vt:lpstr>
      <vt:lpstr>Property for sale by owner</vt:lpstr>
      <vt:lpstr>Our work</vt:lpstr>
      <vt:lpstr>Sold Property by us</vt:lpstr>
      <vt:lpstr>Contact 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Ustad Ji</dc:creator>
  <cp:lastModifiedBy>Ustad Ji</cp:lastModifiedBy>
  <cp:revision>12</cp:revision>
  <dcterms:created xsi:type="dcterms:W3CDTF">2015-11-25T05:07:11Z</dcterms:created>
  <dcterms:modified xsi:type="dcterms:W3CDTF">2015-11-25T06:29:51Z</dcterms:modified>
</cp:coreProperties>
</file>