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42" r:id="rId3"/>
    <p:sldId id="443" r:id="rId4"/>
    <p:sldId id="444" r:id="rId5"/>
    <p:sldId id="445" r:id="rId6"/>
    <p:sldId id="446" r:id="rId7"/>
    <p:sldId id="447" r:id="rId8"/>
    <p:sldId id="448" r:id="rId9"/>
    <p:sldId id="449" r:id="rId10"/>
    <p:sldId id="450" r:id="rId11"/>
    <p:sldId id="451" r:id="rId12"/>
    <p:sldId id="452" r:id="rId13"/>
    <p:sldId id="453" r:id="rId14"/>
    <p:sldId id="454" r:id="rId15"/>
    <p:sldId id="455" r:id="rId16"/>
    <p:sldId id="456" r:id="rId17"/>
    <p:sldId id="457" r:id="rId18"/>
    <p:sldId id="458" r:id="rId19"/>
    <p:sldId id="459" r:id="rId20"/>
    <p:sldId id="460" r:id="rId21"/>
    <p:sldId id="461" r:id="rId22"/>
    <p:sldId id="462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568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36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818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884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44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0688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2741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957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777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790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155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76430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521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그리스도이심을 믿는 자마다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난 자니 또한 낳으신 이를 사랑하는 자마다 그에게서 난 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사랑하느니라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09633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아들을 믿는 자는 자기 안에 증거가 있고 하나님을 믿지 아니하는 자는 하나님을 거짓말하는 자로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하나님께서 그 아들에 대하여 증언하신 증거를 믿지 아니하였음이라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4274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증거는 이것이니 하나님이 우리에게 영생을 주신 것과 이 생명이 그의 아들 안에 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53885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아들이 있는 자에게는 생명이 있고 하나님의 아들이 없는 자에게는 생명이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02479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하나님의 아들의 이름을 믿는 너희에게 이것을 쓰는 것은 너희로 하여금 너희에게 영생이 있음을 알게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91340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그를 향하여 우리가 가진 바 담대함이 이것이니 그의 뜻대로 무엇을 구하면 들으심이라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6725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무엇이든지 구하는 바를 들으시는 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그에게 구한 그것을 얻은 줄을 또한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87137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형제가 사망에 이르지 아니하는 죄 범하는 것을 보거든 구하라 그리하면 사망에 이르지 아니하는 범죄자들을 위하여 그에게 생명을 주시리라 사망에 이르는 죄가 있으니 이에 관하여 나는 구하라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않노라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14334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불의가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죄로되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사망에 이르지 아니하는 죄도 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58284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난 자는 다 범죄하지 아니하는 줄을 우리가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나신 자가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지키시매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악한 자가 그를 만지지도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70452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아는 것은 우리는 하나님께 속하고 온 세상은 악한 자 안에 처한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82997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하나님을 사랑하고 그의 계명들을 지킬 때에 이로써 우리가 하나님의 자녀를 사랑하는 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21835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아는 것은 하나님의 아들이 이르러 우리에게 지각을 주사 우리로 참된 자를 알게 하신 것과 또한 우리가 참된 자 곧 그의 아들 예수 그리스도 안에 있는 것이니 그는 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하나님이시요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영생이시라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509816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자녀들아 너희 자신을 지켜 우상에게서 멀리하라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49060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하나님을 사랑하는 것은 이것이니 우리가 그의 계명들을 지키는 것이라 그의 계명들은 무거운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10849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난 자마다 세상을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이기느니라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세상을 이기는 승리는 이것이니 우리의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1654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하나님의 아들이심을 믿는 자가 아니면 세상을 이기는 자가 누구냐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47175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물과 피로 임하신 이시니 곧 예수 그리스도시라 물로만 아니요 물과 피로 임하셨고 증언하는 이는 성령이시니 성령은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진리니라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63382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증언하는 이가 셋이니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30363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성령과 물과 피라 또한 이 셋은 합하여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54930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우리가 사람들의 증언을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받을진대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증거는 더욱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증거는 이것이니 그의 아들에 대하여 증언하신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41039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376</Words>
  <Application>Microsoft Office PowerPoint</Application>
  <PresentationFormat>와이드스크린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2024-02-21T07:07:51Z</dcterms:modified>
</cp:coreProperties>
</file>