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5143500" type="screen16x9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006699"/>
    <a:srgbClr val="0066CC"/>
    <a:srgbClr val="3366FF"/>
    <a:srgbClr val="E1B565"/>
    <a:srgbClr val="DCEE32"/>
    <a:srgbClr val="0033CC"/>
    <a:srgbClr val="FF9933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317" autoAdjust="0"/>
    <p:restoredTop sz="89120" autoAdjust="0"/>
  </p:normalViewPr>
  <p:slideViewPr>
    <p:cSldViewPr>
      <p:cViewPr>
        <p:scale>
          <a:sx n="60" d="100"/>
          <a:sy n="60" d="100"/>
        </p:scale>
        <p:origin x="528" y="59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567901-E063-448B-9669-72D76B4DBB89}" type="datetimeFigureOut">
              <a:rPr lang="ko-KR" altLang="en-US" smtClean="0"/>
              <a:pPr/>
              <a:t>2024-10-15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2F5A70-AB9A-4677-87F0-B37AEF390AF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524335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1597835"/>
            <a:ext cx="7772400" cy="1102519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1D32F6-9EDE-459F-A5A4-A65ED4DF0B19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B39370-BB0C-4F82-8743-4F1D578CBD52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114E2B-291E-4B7C-AF38-4D024EE47DA3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14400" y="384048"/>
            <a:ext cx="7772400" cy="6858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날짜 개체 틀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D6ECFF"/>
              </a:solidFill>
            </a:endParaRPr>
          </a:p>
        </p:txBody>
      </p:sp>
      <p:sp>
        <p:nvSpPr>
          <p:cNvPr id="5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4925" y="138115"/>
            <a:ext cx="55626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>
                <a:solidFill>
                  <a:srgbClr val="D6ECFF"/>
                </a:solidFill>
              </a:rPr>
              <a:t>요한복음 12장</a:t>
            </a:r>
          </a:p>
        </p:txBody>
      </p:sp>
      <p:sp>
        <p:nvSpPr>
          <p:cNvPr id="6" name="슬라이드 번호 개체 틀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0D41E9-234E-4AE6-A484-DAF2ED8E7FAC}" type="slidenum">
              <a:rPr lang="en-US" altLang="ko-KR">
                <a:solidFill>
                  <a:srgbClr val="D6ECFF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D6ECFF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79512" y="195486"/>
            <a:ext cx="8784976" cy="4644516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AE0F96-1EFD-418A-921D-8C7547DEEA30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944167-9403-4BEF-A59A-E7AE6C89400F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3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C91FA7-78B4-4EB9-A018-B030A8A93E8F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ADE026-C3C1-4DD1-A50E-2BC675DD92F1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56B76B-9B4E-40A9-9311-095E787A5BC7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19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04804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19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D4F959-F588-48BC-AED6-6607D5A0E550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4025519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878FF1-B09B-4B99-A1AC-C8B143BDDF48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2439962-6667-437C-B967-345B48298E63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4119" r:id="rId12"/>
  </p:sldLayoutIdLst>
  <p:transition spd="slow"/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9pPr>
    </p:titleStyle>
    <p:bodyStyle>
      <a:lvl1pPr marL="342900" indent="-342900" algn="l" rtl="0" fontAlgn="base" latinLnBrk="1">
        <a:lnSpc>
          <a:spcPct val="150000"/>
        </a:lnSpc>
        <a:spcBef>
          <a:spcPct val="20000"/>
        </a:spcBef>
        <a:spcAft>
          <a:spcPct val="0"/>
        </a:spcAft>
        <a:buFontTx/>
        <a:buNone/>
        <a:defRPr kumimoji="1" sz="40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HY강M" pitchFamily="18" charset="-127"/>
          <a:ea typeface="HY강M" pitchFamily="18" charset="-127"/>
          <a:cs typeface="+mn-cs"/>
        </a:defRPr>
      </a:lvl1pPr>
      <a:lvl2pPr marL="742950" indent="-285750" algn="l" rtl="0" fontAlgn="base" latinLnBrk="1">
        <a:lnSpc>
          <a:spcPct val="150000"/>
        </a:lnSpc>
        <a:spcBef>
          <a:spcPct val="20000"/>
        </a:spcBef>
        <a:spcAft>
          <a:spcPct val="0"/>
        </a:spcAft>
        <a:buFontTx/>
        <a:buNone/>
        <a:defRPr kumimoji="1" sz="36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HY강M" pitchFamily="18" charset="-127"/>
          <a:ea typeface="HY강M" pitchFamily="18" charset="-127"/>
        </a:defRPr>
      </a:lvl2pPr>
      <a:lvl3pPr marL="1143000" indent="-228600" algn="l" rtl="0" fontAlgn="base" latinLnBrk="1">
        <a:lnSpc>
          <a:spcPct val="150000"/>
        </a:lnSpc>
        <a:spcBef>
          <a:spcPct val="20000"/>
        </a:spcBef>
        <a:spcAft>
          <a:spcPct val="0"/>
        </a:spcAft>
        <a:buFontTx/>
        <a:buNone/>
        <a:defRPr kumimoji="1" sz="32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HY강M" pitchFamily="18" charset="-127"/>
          <a:ea typeface="HY강M" pitchFamily="18" charset="-127"/>
        </a:defRPr>
      </a:lvl3pPr>
      <a:lvl4pPr marL="1600200" indent="-228600" algn="l" rtl="0" fontAlgn="base" latinLnBrk="1">
        <a:lnSpc>
          <a:spcPct val="150000"/>
        </a:lnSpc>
        <a:spcBef>
          <a:spcPct val="20000"/>
        </a:spcBef>
        <a:spcAft>
          <a:spcPct val="0"/>
        </a:spcAft>
        <a:buFontTx/>
        <a:buNone/>
        <a:defRPr kumimoji="1" sz="28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HY강M" pitchFamily="18" charset="-127"/>
          <a:ea typeface="HY강M" pitchFamily="18" charset="-127"/>
        </a:defRPr>
      </a:lvl4pPr>
      <a:lvl5pPr marL="2057400" indent="-228600" algn="l" rtl="0" fontAlgn="base" latinLnBrk="1">
        <a:lnSpc>
          <a:spcPct val="150000"/>
        </a:lnSpc>
        <a:spcBef>
          <a:spcPct val="20000"/>
        </a:spcBef>
        <a:spcAft>
          <a:spcPct val="0"/>
        </a:spcAft>
        <a:buFontTx/>
        <a:buNone/>
        <a:defRPr kumimoji="1" sz="28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HY강M" pitchFamily="18" charset="-127"/>
          <a:ea typeface="HY강M" pitchFamily="18" charset="-127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1203334"/>
            <a:ext cx="9144000" cy="221599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ko-KR" altLang="en-US" sz="55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성시교독</a:t>
            </a:r>
            <a:endParaRPr lang="en-US" altLang="ko-KR" sz="55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 네오 Heavy" panose="00000A00000000000000" pitchFamily="2" charset="-127"/>
              <a:ea typeface="나눔스퀘어 네오 Heavy" panose="00000A00000000000000" pitchFamily="2" charset="-127"/>
            </a:endParaRPr>
          </a:p>
          <a:p>
            <a:pPr algn="ctr">
              <a:defRPr/>
            </a:pPr>
            <a:endParaRPr lang="en-US" altLang="ko-KR" sz="28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 네오 Heavy" panose="00000A00000000000000" pitchFamily="2" charset="-127"/>
              <a:ea typeface="나눔스퀘어 네오 Heavy" panose="00000A00000000000000" pitchFamily="2" charset="-127"/>
            </a:endParaRPr>
          </a:p>
          <a:p>
            <a:pPr algn="ctr">
              <a:defRPr/>
            </a:pPr>
            <a:r>
              <a:rPr lang="en-US" altLang="ko-KR" sz="55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77. </a:t>
            </a:r>
            <a:r>
              <a:rPr lang="ko-KR" altLang="en-US" sz="55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요한복음</a:t>
            </a:r>
            <a:r>
              <a:rPr lang="en-US" altLang="ko-KR" sz="55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 3</a:t>
            </a:r>
            <a:r>
              <a:rPr lang="ko-KR" altLang="en-US" sz="55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장</a:t>
            </a:r>
            <a:endParaRPr lang="en-US" altLang="ko-KR" sz="55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 네오 Heavy" panose="00000A00000000000000" pitchFamily="2" charset="-127"/>
              <a:ea typeface="나눔스퀘어 네오 Heavy" panose="00000A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78029627"/>
      </p:ext>
    </p:extLst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87"/>
            <a:ext cx="892899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하나님이 세상을 이처럼 사랑하사 독생자를 주셨으니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2340952"/>
            <a:ext cx="89289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8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이는 그를 믿는 자마다 멸망하지 않고 영생을 얻게 하려 하심이라</a:t>
            </a:r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87"/>
            <a:ext cx="8928992" cy="1374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000"/>
              </a:lnSpc>
            </a:pPr>
            <a:r>
              <a:rPr lang="ko-KR" altLang="en-US" sz="4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하나님이 그 아들을 세상에 보내신 것은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2340952"/>
            <a:ext cx="89289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800" b="1" spc="-15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세상을 심판하려 하심이 아니요</a:t>
            </a:r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87"/>
            <a:ext cx="892899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그로 말미암아 세상이 구원을 받게 하려 하심이라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2340952"/>
            <a:ext cx="89289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8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그를 믿는 자는 심판을 받지 아니하는 것이요</a:t>
            </a:r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87"/>
            <a:ext cx="892899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믿지 아니하는 자는 하나님의 독생자의 이름을 믿지 아니하므로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2340952"/>
            <a:ext cx="89289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8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벌써 심판을 받은 것이니라</a:t>
            </a:r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87"/>
            <a:ext cx="892899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그 정죄는 이것이니 곧 빛이 세상에 왔으되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2340952"/>
            <a:ext cx="89289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8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사람들이 자기 행위가 악하므로 빛보다 어둠을 더 사랑한 것이니라</a:t>
            </a:r>
          </a:p>
        </p:txBody>
      </p:sp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87"/>
            <a:ext cx="892899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악을 행하는 자마다 빛을 미워하여 빛으로 오지 아니하나니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2340952"/>
            <a:ext cx="89289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8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이는 그 행위가 드러날까 함이요</a:t>
            </a:r>
          </a:p>
        </p:txBody>
      </p:sp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87"/>
            <a:ext cx="89289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진리를 따르는 자는 빛으로 오나니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2340952"/>
            <a:ext cx="892899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4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이는 그 행위가 하나님 안에서 행한 것임을 나타내려 함이라 하시니라</a:t>
            </a:r>
            <a:r>
              <a:rPr lang="en-US" altLang="ko-KR" sz="44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. </a:t>
            </a:r>
          </a:p>
          <a:p>
            <a:r>
              <a:rPr lang="ko-KR" altLang="en-US" sz="44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아멘</a:t>
            </a:r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1_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7973</TotalTime>
  <Words>104</Words>
  <Application>Microsoft Office PowerPoint</Application>
  <PresentationFormat>화면 슬라이드 쇼(16:9)</PresentationFormat>
  <Paragraphs>18</Paragraphs>
  <Slides>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4" baseType="lpstr">
      <vt:lpstr>HY강M</vt:lpstr>
      <vt:lpstr>굴림</vt:lpstr>
      <vt:lpstr>나눔스퀘어 네오 Bold</vt:lpstr>
      <vt:lpstr>나눔스퀘어 네오 Heavy</vt:lpstr>
      <vt:lpstr>맑은 고딕</vt:lpstr>
      <vt:lpstr>1_기본 디자인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장동복</dc:creator>
  <cp:lastModifiedBy>맛있다 군만두</cp:lastModifiedBy>
  <cp:revision>765</cp:revision>
  <dcterms:created xsi:type="dcterms:W3CDTF">2007-05-31T02:43:10Z</dcterms:created>
  <dcterms:modified xsi:type="dcterms:W3CDTF">2024-10-15T11:21:17Z</dcterms:modified>
</cp:coreProperties>
</file>