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03" r:id="rId3"/>
    <p:sldId id="604" r:id="rId4"/>
    <p:sldId id="605" r:id="rId5"/>
    <p:sldId id="606" r:id="rId6"/>
    <p:sldId id="607" r:id="rId7"/>
    <p:sldId id="608" r:id="rId8"/>
    <p:sldId id="609" r:id="rId9"/>
    <p:sldId id="610" r:id="rId10"/>
    <p:sldId id="611" r:id="rId11"/>
    <p:sldId id="612" r:id="rId12"/>
    <p:sldId id="613" r:id="rId13"/>
    <p:sldId id="614" r:id="rId14"/>
    <p:sldId id="615" r:id="rId15"/>
    <p:sldId id="616" r:id="rId16"/>
    <p:sldId id="617" r:id="rId17"/>
    <p:sldId id="618" r:id="rId18"/>
    <p:sldId id="619" r:id="rId19"/>
    <p:sldId id="620" r:id="rId20"/>
    <p:sldId id="621" r:id="rId21"/>
    <p:sldId id="622" r:id="rId22"/>
    <p:sldId id="623" r:id="rId23"/>
    <p:sldId id="624" r:id="rId24"/>
    <p:sldId id="625" r:id="rId25"/>
    <p:sldId id="626" r:id="rId26"/>
    <p:sldId id="627" r:id="rId27"/>
    <p:sldId id="628" r:id="rId28"/>
    <p:sldId id="629" r:id="rId29"/>
    <p:sldId id="630" r:id="rId30"/>
    <p:sldId id="631" r:id="rId31"/>
    <p:sldId id="632" r:id="rId32"/>
    <p:sldId id="633" r:id="rId33"/>
    <p:sldId id="634" r:id="rId34"/>
    <p:sldId id="635" r:id="rId35"/>
    <p:sldId id="636" r:id="rId36"/>
    <p:sldId id="637" r:id="rId37"/>
    <p:sldId id="638" r:id="rId38"/>
    <p:sldId id="639" r:id="rId39"/>
    <p:sldId id="640" r:id="rId40"/>
    <p:sldId id="641" r:id="rId41"/>
    <p:sldId id="642" r:id="rId42"/>
    <p:sldId id="643" r:id="rId43"/>
    <p:sldId id="644" r:id="rId44"/>
    <p:sldId id="645" r:id="rId45"/>
    <p:sldId id="646" r:id="rId46"/>
    <p:sldId id="647" r:id="rId47"/>
    <p:sldId id="648" r:id="rId48"/>
    <p:sldId id="649" r:id="rId49"/>
    <p:sldId id="650" r:id="rId50"/>
    <p:sldId id="651" r:id="rId51"/>
    <p:sldId id="652" r:id="rId52"/>
    <p:sldId id="653" r:id="rId53"/>
    <p:sldId id="654" r:id="rId54"/>
    <p:sldId id="655" r:id="rId55"/>
    <p:sldId id="656" r:id="rId56"/>
    <p:sldId id="657" r:id="rId57"/>
    <p:sldId id="658" r:id="rId58"/>
    <p:sldId id="659" r:id="rId5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070162-B80C-4522-81E7-970FBE91FB8A}" v="3" dt="2023-10-10T08:51:48.3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microsoft.com/office/2016/11/relationships/changesInfo" Target="changesInfos/changesInfo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AF070162-B80C-4522-81E7-970FBE91FB8A}"/>
    <pc:docChg chg="addSld delSld modSld">
      <pc:chgData name="맛있다 군만두" userId="88f4dfb63950bb32" providerId="LiveId" clId="{AF070162-B80C-4522-81E7-970FBE91FB8A}" dt="2023-10-10T08:51:48.304" v="2"/>
      <pc:docMkLst>
        <pc:docMk/>
      </pc:docMkLst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4093181690" sldId="603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657631118" sldId="604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120211678" sldId="605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4064947839" sldId="606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875042493" sldId="607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992535290" sldId="608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986367837" sldId="609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613419824" sldId="610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622389000" sldId="611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993862528" sldId="612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848237065" sldId="613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223743723" sldId="614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451280407" sldId="615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776949867" sldId="616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540320263" sldId="617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12071232" sldId="618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019337668" sldId="619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482209119" sldId="620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061779925" sldId="621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990052097" sldId="622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962566605" sldId="623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137356839" sldId="624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057692385" sldId="625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057796028" sldId="626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92583973" sldId="627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714178035" sldId="628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107289973" sldId="629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036536405" sldId="630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327119161" sldId="631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369691714" sldId="632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683101614" sldId="633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240186782" sldId="634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099196106" sldId="635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827287206" sldId="636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658057146" sldId="637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488428022" sldId="638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853004831" sldId="639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148873858" sldId="640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970689652" sldId="641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4228426228" sldId="642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755126830" sldId="643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000046695" sldId="644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027359450" sldId="645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793670284" sldId="646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977346347" sldId="647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310727760" sldId="648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4020727929" sldId="649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817384265" sldId="650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061524508" sldId="651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49242127" sldId="652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728690360" sldId="653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04391924" sldId="654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2133296195" sldId="655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4029737419" sldId="656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1724974377" sldId="657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309800006" sldId="658"/>
        </pc:sldMkLst>
      </pc:sldChg>
      <pc:sldChg chg="add del setBg">
        <pc:chgData name="맛있다 군만두" userId="88f4dfb63950bb32" providerId="LiveId" clId="{AF070162-B80C-4522-81E7-970FBE91FB8A}" dt="2023-10-10T08:51:48.304" v="2"/>
        <pc:sldMkLst>
          <pc:docMk/>
          <pc:sldMk cId="344389151" sldId="659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750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762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857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808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861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4704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41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58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0255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6564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927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665718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460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여룹바알의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그의 어머니의 형제에게 이르러 그들과 그의 외조부의 집의 온 가족에게 말하여 이르되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나무들이 또 무화과나무에게 이르되 너는 와서 우리 위에 왕이 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무화과나무가 그들에게 이르되 나의 단 것과 나의 아름다운 열매를 내가 어찌 버리고 가서 나무들 위에 우쭐대리요 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나무들이 또 포도나무에게 이르되 너는 와서 우리 위에 왕이 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포도나무가 그들에게 이르되 하나님과 사람을 기쁘게 하는 내 포도주를 내가 어찌 버리고 가서 나무들 위에 우쭐대리요 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모든 나무가 가시나무에게 이르되 너는 와서 우리 위에 왕이 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가시나무가 나무들에게 이르되 만일 너희가 참으로 내게 기름을 부어 너희 위에 왕으로 삼겠거든 와서 내 그늘에 피하라 그리하지 아니하면 불이 가시나무에서 나와서 레바논의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세워 왕으로 삼았으니 너희가 행한 것이 과연 진실하고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의로우냐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여룹바알과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집을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선대함이냐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이것이 그의 손이 행한 대로 그에게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보답함이냐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아버지가 전에 죽음을 무릅쓰고 너희를 위하여 싸워 미디안의 손에서 너희를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건져냈거늘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19337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오늘 일어나 우리 아버지의 집을 쳐서 그의 아들 칠십 명을 한 바위 위에서 죽이고 그의 여종의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형제가 된다고 그를 세워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 위에 왕으로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82209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너희가 오늘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여룹바알과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집을 대접한 것이 진실하고 의로운 일이면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말미암아 기뻐할 것이요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너희로 말미암아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기뻐하려니와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61779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사람들의 귀에 말하라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여룹바알의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칠십 명이 다 너희를 다스림과 한 사람이 너희를 다스림이 어느 것이 너희에게 나으냐 또 나는 너희와 골육임을 기억하라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그렇지 아니하면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아비멜렉에게서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불이 나와서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사람들과 밀로의 집을 사를 것이요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사람들과 밀로의 집에서도 불이 나와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90052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요담이 그의 형제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앞에서 도망하여 피해서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브엘로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거기에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거주하니라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62566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이스라엘을 다스린 지 삼 년에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373568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 사이에 악한 영을 보내시매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배반하였으니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57692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여룹바알의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칠십 명에게 저지른 포학한 일을 갚되 그들을 죽여 피 흘린 죄를 그들의 형제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손을 도와 그의 형제들을 죽이게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돌아가게 하심이라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577960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산들의 꼭대기에 사람을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매복시켜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엿보게 하고 그 길로 지나는 모든 자를 다 강탈하게 하니 어떤 사람이 그것을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25839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에벳의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형제와 더불어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신뢰하니라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141780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밭에 가서 포도를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거두어다가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밟아 짜서 연회를 베풀고 그들의 신당에 들어가서 먹고 마시며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저주하니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072899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에벳의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누구기에 우리가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섬기리요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여룹바알의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아들이 아니냐 그의 신복은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아니냐 차라리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하몰의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후손을 섬길 것이라 우리가 어찌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섬기리요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365364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백성이 내 수하에 있었더라면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제거하였으리라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네 군대를 증원해서 나오라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32711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어머니의 형제들이 그를 위하여 이 모든 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사람들의 귀에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마음이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기울어서 이르기를 그는 우리 형제라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성읍의 방백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에벳의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말을 듣고 노하여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3696917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사자들을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가만히 보내어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에벳의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형제들이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그 성읍이 당신을 대적하게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6831016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당신은 당신과 함께 있는 백성과 더불어 밤에 일어나 밭에 매복하였다가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401867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아침 해 뜰 때에 당신이 일찍 일어나 이 성읍을 엄습하면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및 그와 함께 있는 백성이 나와서 당신을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대적하리니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당신은 기회를 보아 그에게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991961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그와 함께 있는 모든 백성이 밤에 일어나 네 떼로 나누어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맞서 매복하였더니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272872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에벳의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나와서 성읍 문 입구에 설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그와 함께 있는 백성이 매복하였던 곳에서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580571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백성을 보고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보라 백성이 산 꼭대기에서부터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내려오는도다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이르되 네가 산 그림자를 사람으로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884280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다시 말하여 이르되 보라 백성이 밭 가운데를 따라 내려오고 또 한 떼는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므오느님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상수리나무 길을 따라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오는도다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53004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이르되 네가 전에 말하기를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누구이기에 우리가 그를 섬기리요 하던 그 입이 이제 어디 있느냐 이들이 네가 업신여기던 그 백성이 아니냐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나가서 그들과 싸우라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1488738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사람들보다 앞에 서서 나가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싸우다가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70689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바알브릿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신전에서 은 칠십 개를 내어 그에게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그것으로 방탕하고 경박한 사람들을 사서 자기를 따르게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추격하니 그 앞에서 도망하였고 부상하여 엎드러진 자가 많아 성문 입구까지 이르렀더라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284262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아루마에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거주하고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가알과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형제들을 쫓아내어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거주하지 못하게 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551268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이튿날 백성이 밭으로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나오매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그것을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000466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 백성을 세 무리로 나누어 밭에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매복시켰더니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백성이 성에서 나오는 것을 보고 일어나 그들을 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273594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떼는 돌격하여 성문 입구에 서고 두 무리는 밭에 있는 자들에게 돌격하여 그들을 죽이니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936702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 종일토록 그 성을 쳐서 마침내는 점령하고 거기 있는 백성을 죽이며 그 성을 헐고 소금을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뿌리니라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773463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망대의 모든 사람들이 이를 듣고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엘브릿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신전의 보루로 들어갔더니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3107277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망대의 모든 사람들이 모인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알려지매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207279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및 그와 함께 있는 모든 백성이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 오르고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손에 도끼를 들고 나뭇가지를 찍어 그것을 들어올려 자기 어깨에 메고 그와 함께 있는 백성에게 이르되 너희는 내가 행하는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빨리 나와 같이 행하라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173842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백성들도 각각 나뭇가지를 찍어서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따라 보루 위에 놓고 그것들이 얹혀 있는 보루에 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놓으매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망대에 있는 사람들이 다 죽었으니 남녀가 약 천 명이었더라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61524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오브라에 있는 그의 아버지의 집으로 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여룹바알의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곧 자기 형제 칠십 명을 한 바위 위에서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여룹바알의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막내 아들 요담은 스스로 숨었으므로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데베스에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데베스에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맞서 진 치고 그것을 점령하였더니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92421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성읍 중에 견고한 망대가 있으므로 그 성읍 백성의 남녀가 모두 그리로 도망하여 들어가서 문을 잠그고 망대 꼭대기로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올라간지라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286903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망대 앞에 이르러 공격하며 망대의 문에 가까이 나아가서 그것을 불사르려 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43919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여인이 맷돌 위짝을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머리 위에 내려 던져 그의 두개골을 깨뜨리니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332961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자기의 무기를 든 청년을 급히 불러 그에게 이르되 너는 칼을 빼어 나를 죽이라 사람들이 나를 가리켜 이르기를 여자가 그를 죽였다 할까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그 청년이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찌르매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죽은지라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2973741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사람들이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죽은 것을 보고 각각 자기 처소로 떠나갔더라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249743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형제 칠십 명을 죽여 자기 아버지에게 행한 악행을 하나님이 이같이 갚으셨고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0980000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사람들의 모든 악행을 하나님이 그들의 머리에 갚으셨으니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여룹바알의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요담의 저주가 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응하니라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4389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사람과 밀로 모든 족속이 모여서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상수리나무 기둥 곁에서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사람들이 요담에게 그 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요담이 그리심 산 꼭대기로 가서 서서 그의 목소리를 높여 그들에게 외쳐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사람들아 내 말을 들으라 그리하여야 하나님이 너희의 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들으시리라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하루는 나무들이 나가서 기름을 부어 자신들 위에 왕으로 삼으려 하여 감람나무에게 이르되 너는 우리 위에 왕이 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감람나무가 그들에게 이르되 내게 있는 나의 기름은 하나님과 사람을 영화롭게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어찌 그것을 버리고 가서 나무들 위에 우쭐대리요 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1166</Words>
  <Application>Microsoft Office PowerPoint</Application>
  <PresentationFormat>와이드스크린</PresentationFormat>
  <Paragraphs>114</Paragraphs>
  <Slides>57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57</vt:i4>
      </vt:variant>
    </vt:vector>
  </HeadingPairs>
  <TitlesOfParts>
    <vt:vector size="6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2024-10-02T10:43:48Z</dcterms:modified>
</cp:coreProperties>
</file>