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나는 하나님의 자비하심을 힘입어 여러분에게 권합니다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여러분의 몸을 하나님께서 기뻐하실 거룩한 산 제물로 드리십시오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여러분이 드릴 합당한 예배입니다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형제의 사랑으로 서로 다정하게 대하며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존경하기를 서로 먼저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441976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열심을 내어서 부지런히 일하며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성령으로 뜨거워진 마음을 가지고 주님을 섬기십시오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12738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소망을 품고 즐거워하며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환난을 당할 때에 참으며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기도를 꾸준히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6418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성도들이 쓸 것을 공급하고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손님 대접하기를 힘쓰십시오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111519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여러분을 박해하는 사람들을 축복하십시오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축복을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저주를 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973244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기뻐하는 사람들과 함께 기뻐하고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우는 사람들과 함께 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18473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서로 한 마음이 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교만한 마음을 품지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비천한 사람들과 함께 사귀고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스스로 지혜가 있는 체하지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90745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아무에게도 악을 악으로 갚지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사람이 선하다고 생각하는 일을 하려고 애쓰십시오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47967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쪽에서 할 수 있는 대로 모든 사람과 더불어 화평하게 지내십시오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356900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사랑하는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스스로 원수를 갚지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일은 하나님의 진노하심에 맡기십시오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성경에도 기록하기를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원수 갚는 것은 내가 할 일이니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갚겠다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주님께서 말씀하신다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4557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이 시대의 풍조를 본받지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마음을 새롭게 함으로 변화를 받아서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선하시고 기뻐하시고 완전하신 뜻이 무엇인지를 분별하도록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271509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12:20.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 원수가 주리거든 먹을 것을 주고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목말라 하거든 마실 것을 주어라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그렇게 하는 것은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그의 머리 위에다가 숯불을 쌓는 셈이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"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하였습니다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4191896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악에게 지지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선으로 악을 이기십시오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56112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내가 받은 은혜를 힘입어서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 각 사람에게 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스스로 마땅히 생각해야 하는 것 이상으로 생각하지 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각 사람에게 나누어주신 믿음의 분량대로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분수에 맞게 생각하십시오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721588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한 몸에 많은 지체가 있으나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지체들이 다 같은 일을 하는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03858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이와 같이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우리도 여럿이지만 그리스도 안에서 한 몸을 이루고 있으며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사람은 서로 지체입니다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7154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우리에게 주신 은혜를 따라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우리는 저마다 다른 신령한 선물을 가지고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가령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예언이면 믿음의 정도에 맞게 예언할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519829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섬기는 일이면 섬기는 일에 힘써야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가르치는 사람이면 가르치는 일에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7651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권면하는 사람이면 권면하는 일에 힘쓸 것이요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나누어 주는 사람은 순수한 마음으로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지도하는 사람은 열성으로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자선을 베푸는 사람은 기쁜 마음으로 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01510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롬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사랑에는 거짓이 없어야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것을 미워하고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선한 것을 굳게 잡으십시오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로마서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39425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501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롬 12:1. 형제자매 여러분, 그러므로 나는 하나님의 자비하심을 힘입어 여러분에게 권합니다. 여러분의 몸을 하나님께서 기뻐하실 거룩한 산 제물로 드리십시오. 이것이 여러분이 드릴 합당한 예배입니다.</vt:lpstr>
      <vt:lpstr>롬 12:2. 여러분은 이 시대의 풍조를 본받지 말고, 마음을 새롭게 함으로 변화를 받아서, 하나님의 선하시고 기뻐하시고 완전하신 뜻이 무엇인지를 분별하도록 하십시오.</vt:lpstr>
      <vt:lpstr>롬 12:3. 나는 내가 받은 은혜를 힘입어서, 여러분 각 사람에게 말합니다. 여러분은 스스로 마땅히 생각해야 하는 것 이상으로 생각하지 말고, 하나님께서 각 사람에게 나누어주신 믿음의 분량대로, 분수에 맞게 생각하십시오.</vt:lpstr>
      <vt:lpstr>롬 12:4. 한 몸에 많은 지체가 있으나, 그 지체들이 다 같은 일을 하는 것이 아닙니다.</vt:lpstr>
      <vt:lpstr>롬 12:5. 이와 같이, 우리도 여럿이지만 그리스도 안에서 한 몸을 이루고 있으며, 각 사람은 서로 지체입니다.</vt:lpstr>
      <vt:lpstr>롬 12:6. 하나님께서 우리에게 주신 은혜를 따라, 우리는 저마다 다른 신령한 선물을 가지고 있습니다. 가령, 그것이 예언이면 믿음의 정도에 맞게 예언할 것이요,</vt:lpstr>
      <vt:lpstr>롬 12:7. 섬기는 일이면 섬기는 일에 힘써야 합니다. 또 가르치는 사람이면 가르치는 일에,</vt:lpstr>
      <vt:lpstr>롬 12:8. 권면하는 사람이면 권면하는 일에 힘쓸 것이요, 나누어 주는 사람은 순수한 마음으로, 지도하는 사람은 열성으로, 자선을 베푸는 사람은 기쁜 마음으로 해야 합니다.</vt:lpstr>
      <vt:lpstr>롬 12:9. 사랑에는 거짓이 없어야 합니다. 악한 것을 미워하고, 선한 것을 굳게 잡으십시오.</vt:lpstr>
      <vt:lpstr>롬 12:10. 형제의 사랑으로 서로 다정하게 대하며, 존경하기를 서로 먼저 하십시오.</vt:lpstr>
      <vt:lpstr>롬 12:11. 열심을 내어서 부지런히 일하며, 성령으로 뜨거워진 마음을 가지고 주님을 섬기십시오.</vt:lpstr>
      <vt:lpstr>롬 12:12. 소망을 품고 즐거워하며, 환난을 당할 때에 참으며, 기도를 꾸준히 하십시오.</vt:lpstr>
      <vt:lpstr>롬 12:13. 성도들이 쓸 것을 공급하고, 손님 대접하기를 힘쓰십시오.</vt:lpstr>
      <vt:lpstr>롬 12:14. 여러분을 박해하는 사람들을 축복하십시오. 축복을 하고, 저주를 하지 마십시오.</vt:lpstr>
      <vt:lpstr>롬 12:15. 기뻐하는 사람들과 함께 기뻐하고, 우는 사람들과 함께 우십시오.</vt:lpstr>
      <vt:lpstr>롬 12:16. 서로 한 마음이 되고, 교만한 마음을 품지 말고, 비천한 사람들과 함께 사귀고, 스스로 지혜가 있는 체하지 마십시오.</vt:lpstr>
      <vt:lpstr>롬 12:17. 아무에게도 악을 악으로 갚지 말고, 모든 사람이 선하다고 생각하는 일을 하려고 애쓰십시오.</vt:lpstr>
      <vt:lpstr>롬 12:18. 여러분 쪽에서 할 수 있는 대로 모든 사람과 더불어 화평하게 지내십시오.</vt:lpstr>
      <vt:lpstr>롬 12:19. 사랑하는 여러분, 여러분은 스스로 원수를 갚지 말고, 그 일은 하나님의 진노하심에 맡기십시오. 성경에도 기록하기를 "'원수 갚는 것은 내가 할 일이니, 내가 갚겠다'고 주님께서 말씀하신다" 하였습니다.</vt:lpstr>
      <vt:lpstr>롬 12:20. "네 원수가 주리거든 먹을 것을 주고, 그가 목말라 하거든 마실 것을 주어라. 그렇게 하는 것은, 네가 그의 머리 위에다가 숯불을 쌓는 셈이 될 것이다" 하였습니다.</vt:lpstr>
      <vt:lpstr>롬 12:21. 악에게 지지 말고, 선으로 악을 이기십시오.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2024-10-24T04:45:31Z</dcterms:modified>
</cp:coreProperties>
</file>