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wav" ContentType="audio/x-wav"/>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ppt/media/audio10.wav" ContentType="audio/wav"/>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handoutMasterIdLst>
    <p:handoutMasterId r:id="rId13"/>
  </p:handoutMasterIdLst>
  <p:sldIdLst>
    <p:sldId id="279" r:id="rId2"/>
    <p:sldId id="339" r:id="rId3"/>
    <p:sldId id="341" r:id="rId4"/>
    <p:sldId id="257" r:id="rId5"/>
    <p:sldId id="356" r:id="rId6"/>
    <p:sldId id="357" r:id="rId7"/>
    <p:sldId id="358" r:id="rId8"/>
    <p:sldId id="359" r:id="rId9"/>
    <p:sldId id="360" r:id="rId10"/>
    <p:sldId id="304" r:id="rId11"/>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ABFCF23-3B69-468F-B69F-88F6DE6A72F2}" styleName="Style moyen 1 - Accentuation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5DA37D80-6434-44D0-A028-1B22A696006F}" styleName="نمط فاتح 3 - تمييز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E8B1032C-EA38-4F05-BA0D-38AFFFC7BED3}" styleName="نمط فاتح 3 - تمييز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291" autoAdjust="0"/>
  </p:normalViewPr>
  <p:slideViewPr>
    <p:cSldViewPr snapToGrid="0">
      <p:cViewPr varScale="1">
        <p:scale>
          <a:sx n="69" d="100"/>
          <a:sy n="69" d="100"/>
        </p:scale>
        <p:origin x="696" y="66"/>
      </p:cViewPr>
      <p:guideLst>
        <p:guide orient="horz" pos="2160"/>
        <p:guide pos="3840"/>
      </p:guideLst>
    </p:cSldViewPr>
  </p:slideViewPr>
  <p:notesTextViewPr>
    <p:cViewPr>
      <p:scale>
        <a:sx n="1" d="1"/>
        <a:sy n="1" d="1"/>
      </p:scale>
      <p:origin x="0" y="0"/>
    </p:cViewPr>
  </p:notesTextViewPr>
  <p:notesViewPr>
    <p:cSldViewPr snapToGrid="0">
      <p:cViewPr varScale="1">
        <p:scale>
          <a:sx n="53" d="100"/>
          <a:sy n="53" d="100"/>
        </p:scale>
        <p:origin x="2844" y="6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7729D296-85A2-4BB1-B74C-FE90C406CB70}"/>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a:extLst>
              <a:ext uri="{FF2B5EF4-FFF2-40B4-BE49-F238E27FC236}">
                <a16:creationId xmlns:a16="http://schemas.microsoft.com/office/drawing/2014/main" id="{522251E3-0A55-4FA7-890F-234504E86D43}"/>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27488BB-1354-4242-AB34-8E65F5AECA56}" type="datetimeFigureOut">
              <a:rPr lang="fr-FR" smtClean="0"/>
              <a:t>10/09/2024</a:t>
            </a:fld>
            <a:endParaRPr lang="fr-FR"/>
          </a:p>
        </p:txBody>
      </p:sp>
      <p:sp>
        <p:nvSpPr>
          <p:cNvPr id="4" name="Espace réservé du pied de page 3">
            <a:extLst>
              <a:ext uri="{FF2B5EF4-FFF2-40B4-BE49-F238E27FC236}">
                <a16:creationId xmlns:a16="http://schemas.microsoft.com/office/drawing/2014/main" id="{4211C927-9DC1-4D4C-83C8-F0F2BA61D6F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id="{1FE9703A-F632-4928-AFB7-F9ECAE68D1B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B88F4C5-5EED-4CC8-8BFD-091CD9633564}" type="slidenum">
              <a:rPr lang="fr-FR" smtClean="0"/>
              <a:t>‹#›</a:t>
            </a:fld>
            <a:endParaRPr lang="fr-FR"/>
          </a:p>
        </p:txBody>
      </p:sp>
    </p:spTree>
    <p:extLst>
      <p:ext uri="{BB962C8B-B14F-4D97-AF65-F5344CB8AC3E}">
        <p14:creationId xmlns:p14="http://schemas.microsoft.com/office/powerpoint/2010/main" val="10897570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3528C59-52AE-45BA-8824-5A43ED1B908F}" type="datetimeFigureOut">
              <a:rPr lang="fr-FR" smtClean="0"/>
              <a:t>10/09/2024</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AC8BB01-C6D8-4AE8-9D61-BC92AFCEA820}" type="slidenum">
              <a:rPr lang="fr-FR" smtClean="0"/>
              <a:t>‹#›</a:t>
            </a:fld>
            <a:endParaRPr lang="fr-FR"/>
          </a:p>
        </p:txBody>
      </p:sp>
    </p:spTree>
    <p:extLst>
      <p:ext uri="{BB962C8B-B14F-4D97-AF65-F5344CB8AC3E}">
        <p14:creationId xmlns:p14="http://schemas.microsoft.com/office/powerpoint/2010/main" val="11370456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C53343E-E5DD-4B9F-9A66-BD8FE6067A8C}"/>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C6069E06-99DE-4D81-BF22-72E80C055DC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AE48B647-BFE4-4602-847D-C8E9527977A1}"/>
              </a:ext>
            </a:extLst>
          </p:cNvPr>
          <p:cNvSpPr>
            <a:spLocks noGrp="1"/>
          </p:cNvSpPr>
          <p:nvPr>
            <p:ph type="dt" sz="half" idx="10"/>
          </p:nvPr>
        </p:nvSpPr>
        <p:spPr/>
        <p:txBody>
          <a:bodyPr/>
          <a:lstStyle/>
          <a:p>
            <a:fld id="{9B2FF89C-642E-44B5-89EF-95DE83CF3734}" type="datetimeFigureOut">
              <a:rPr lang="fr-FR" smtClean="0"/>
              <a:t>10/09/2024</a:t>
            </a:fld>
            <a:endParaRPr lang="fr-FR"/>
          </a:p>
        </p:txBody>
      </p:sp>
      <p:sp>
        <p:nvSpPr>
          <p:cNvPr id="5" name="Espace réservé du pied de page 4">
            <a:extLst>
              <a:ext uri="{FF2B5EF4-FFF2-40B4-BE49-F238E27FC236}">
                <a16:creationId xmlns:a16="http://schemas.microsoft.com/office/drawing/2014/main" id="{2B3826AF-A676-4BB6-BED7-285D6AAD6815}"/>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315E041C-28EC-4ED9-A731-70EAD1B9C081}"/>
              </a:ext>
            </a:extLst>
          </p:cNvPr>
          <p:cNvSpPr>
            <a:spLocks noGrp="1"/>
          </p:cNvSpPr>
          <p:nvPr>
            <p:ph type="sldNum" sz="quarter" idx="12"/>
          </p:nvPr>
        </p:nvSpPr>
        <p:spPr/>
        <p:txBody>
          <a:bodyPr/>
          <a:lstStyle/>
          <a:p>
            <a:fld id="{E955551D-0851-4B88-A2AC-53E300C05CA0}" type="slidenum">
              <a:rPr lang="fr-FR" smtClean="0"/>
              <a:t>‹#›</a:t>
            </a:fld>
            <a:endParaRPr lang="fr-FR"/>
          </a:p>
        </p:txBody>
      </p:sp>
    </p:spTree>
    <p:extLst>
      <p:ext uri="{BB962C8B-B14F-4D97-AF65-F5344CB8AC3E}">
        <p14:creationId xmlns:p14="http://schemas.microsoft.com/office/powerpoint/2010/main" val="15737712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C696A3C-DD07-4675-86A3-B4D384272874}"/>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97241C3B-5DA6-4786-B92A-C3A9466E2AA6}"/>
              </a:ext>
            </a:extLst>
          </p:cNvPr>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87BB740B-5C81-4BC8-9542-0BDD43839A08}"/>
              </a:ext>
            </a:extLst>
          </p:cNvPr>
          <p:cNvSpPr>
            <a:spLocks noGrp="1"/>
          </p:cNvSpPr>
          <p:nvPr>
            <p:ph type="dt" sz="half" idx="10"/>
          </p:nvPr>
        </p:nvSpPr>
        <p:spPr/>
        <p:txBody>
          <a:bodyPr/>
          <a:lstStyle/>
          <a:p>
            <a:fld id="{9B2FF89C-642E-44B5-89EF-95DE83CF3734}" type="datetimeFigureOut">
              <a:rPr lang="fr-FR" smtClean="0"/>
              <a:t>10/09/2024</a:t>
            </a:fld>
            <a:endParaRPr lang="fr-FR"/>
          </a:p>
        </p:txBody>
      </p:sp>
      <p:sp>
        <p:nvSpPr>
          <p:cNvPr id="5" name="Espace réservé du pied de page 4">
            <a:extLst>
              <a:ext uri="{FF2B5EF4-FFF2-40B4-BE49-F238E27FC236}">
                <a16:creationId xmlns:a16="http://schemas.microsoft.com/office/drawing/2014/main" id="{CDBBBFBB-861C-4543-9D31-7E55BD8D8CD3}"/>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6B972737-BC3A-4635-8BD1-DCD5B3C1EC3B}"/>
              </a:ext>
            </a:extLst>
          </p:cNvPr>
          <p:cNvSpPr>
            <a:spLocks noGrp="1"/>
          </p:cNvSpPr>
          <p:nvPr>
            <p:ph type="sldNum" sz="quarter" idx="12"/>
          </p:nvPr>
        </p:nvSpPr>
        <p:spPr/>
        <p:txBody>
          <a:bodyPr/>
          <a:lstStyle/>
          <a:p>
            <a:fld id="{E955551D-0851-4B88-A2AC-53E300C05CA0}" type="slidenum">
              <a:rPr lang="fr-FR" smtClean="0"/>
              <a:t>‹#›</a:t>
            </a:fld>
            <a:endParaRPr lang="fr-FR"/>
          </a:p>
        </p:txBody>
      </p:sp>
    </p:spTree>
    <p:extLst>
      <p:ext uri="{BB962C8B-B14F-4D97-AF65-F5344CB8AC3E}">
        <p14:creationId xmlns:p14="http://schemas.microsoft.com/office/powerpoint/2010/main" val="41570858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A8B76269-FCA3-4B4F-A6F3-1BB6CD315A31}"/>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68C7FCA4-3FEC-4A66-83E4-7771B06AA4A0}"/>
              </a:ext>
            </a:extLst>
          </p:cNvPr>
          <p:cNvSpPr>
            <a:spLocks noGrp="1"/>
          </p:cNvSpPr>
          <p:nvPr>
            <p:ph type="body" orient="vert" idx="1"/>
          </p:nvPr>
        </p:nvSpPr>
        <p:spPr>
          <a:xfrm>
            <a:off x="838200" y="365125"/>
            <a:ext cx="7734300" cy="5811838"/>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01D414D2-7ECF-4109-B8FD-487AD29D7E8F}"/>
              </a:ext>
            </a:extLst>
          </p:cNvPr>
          <p:cNvSpPr>
            <a:spLocks noGrp="1"/>
          </p:cNvSpPr>
          <p:nvPr>
            <p:ph type="dt" sz="half" idx="10"/>
          </p:nvPr>
        </p:nvSpPr>
        <p:spPr/>
        <p:txBody>
          <a:bodyPr/>
          <a:lstStyle/>
          <a:p>
            <a:fld id="{9B2FF89C-642E-44B5-89EF-95DE83CF3734}" type="datetimeFigureOut">
              <a:rPr lang="fr-FR" smtClean="0"/>
              <a:t>10/09/2024</a:t>
            </a:fld>
            <a:endParaRPr lang="fr-FR"/>
          </a:p>
        </p:txBody>
      </p:sp>
      <p:sp>
        <p:nvSpPr>
          <p:cNvPr id="5" name="Espace réservé du pied de page 4">
            <a:extLst>
              <a:ext uri="{FF2B5EF4-FFF2-40B4-BE49-F238E27FC236}">
                <a16:creationId xmlns:a16="http://schemas.microsoft.com/office/drawing/2014/main" id="{D3271845-A64E-476F-87AA-06D12A2A7D99}"/>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12D37FE4-58D8-4ADC-9207-BD5BE008D51A}"/>
              </a:ext>
            </a:extLst>
          </p:cNvPr>
          <p:cNvSpPr>
            <a:spLocks noGrp="1"/>
          </p:cNvSpPr>
          <p:nvPr>
            <p:ph type="sldNum" sz="quarter" idx="12"/>
          </p:nvPr>
        </p:nvSpPr>
        <p:spPr/>
        <p:txBody>
          <a:bodyPr/>
          <a:lstStyle/>
          <a:p>
            <a:fld id="{E955551D-0851-4B88-A2AC-53E300C05CA0}" type="slidenum">
              <a:rPr lang="fr-FR" smtClean="0"/>
              <a:t>‹#›</a:t>
            </a:fld>
            <a:endParaRPr lang="fr-FR"/>
          </a:p>
        </p:txBody>
      </p:sp>
    </p:spTree>
    <p:extLst>
      <p:ext uri="{BB962C8B-B14F-4D97-AF65-F5344CB8AC3E}">
        <p14:creationId xmlns:p14="http://schemas.microsoft.com/office/powerpoint/2010/main" val="9103414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840DBEA-188A-4ED1-B799-86DAFE8B61EC}"/>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9EF4C616-8059-4268-BD2F-60047DEB5783}"/>
              </a:ext>
            </a:extLst>
          </p:cNvPr>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1C9A1554-7044-434E-81DB-22D925039FE5}"/>
              </a:ext>
            </a:extLst>
          </p:cNvPr>
          <p:cNvSpPr>
            <a:spLocks noGrp="1"/>
          </p:cNvSpPr>
          <p:nvPr>
            <p:ph type="dt" sz="half" idx="10"/>
          </p:nvPr>
        </p:nvSpPr>
        <p:spPr/>
        <p:txBody>
          <a:bodyPr/>
          <a:lstStyle/>
          <a:p>
            <a:fld id="{9B2FF89C-642E-44B5-89EF-95DE83CF3734}" type="datetimeFigureOut">
              <a:rPr lang="fr-FR" smtClean="0"/>
              <a:t>10/09/2024</a:t>
            </a:fld>
            <a:endParaRPr lang="fr-FR"/>
          </a:p>
        </p:txBody>
      </p:sp>
      <p:sp>
        <p:nvSpPr>
          <p:cNvPr id="5" name="Espace réservé du pied de page 4">
            <a:extLst>
              <a:ext uri="{FF2B5EF4-FFF2-40B4-BE49-F238E27FC236}">
                <a16:creationId xmlns:a16="http://schemas.microsoft.com/office/drawing/2014/main" id="{17BBF1F7-EFB1-44BC-81F0-A0F28C06A90D}"/>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0809DC44-6B53-4955-A18C-11CC39EC6F6A}"/>
              </a:ext>
            </a:extLst>
          </p:cNvPr>
          <p:cNvSpPr>
            <a:spLocks noGrp="1"/>
          </p:cNvSpPr>
          <p:nvPr>
            <p:ph type="sldNum" sz="quarter" idx="12"/>
          </p:nvPr>
        </p:nvSpPr>
        <p:spPr/>
        <p:txBody>
          <a:bodyPr/>
          <a:lstStyle/>
          <a:p>
            <a:fld id="{E955551D-0851-4B88-A2AC-53E300C05CA0}" type="slidenum">
              <a:rPr lang="fr-FR" smtClean="0"/>
              <a:t>‹#›</a:t>
            </a:fld>
            <a:endParaRPr lang="fr-FR"/>
          </a:p>
        </p:txBody>
      </p:sp>
    </p:spTree>
    <p:extLst>
      <p:ext uri="{BB962C8B-B14F-4D97-AF65-F5344CB8AC3E}">
        <p14:creationId xmlns:p14="http://schemas.microsoft.com/office/powerpoint/2010/main" val="11482644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D113B87-2BC3-4753-807C-FCB49E48B5D4}"/>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95F9ACC6-B49A-460E-B550-E80014694B7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a:extLst>
              <a:ext uri="{FF2B5EF4-FFF2-40B4-BE49-F238E27FC236}">
                <a16:creationId xmlns:a16="http://schemas.microsoft.com/office/drawing/2014/main" id="{AE7F5494-3DD0-4376-97FE-6CBCC9EBFFF6}"/>
              </a:ext>
            </a:extLst>
          </p:cNvPr>
          <p:cNvSpPr>
            <a:spLocks noGrp="1"/>
          </p:cNvSpPr>
          <p:nvPr>
            <p:ph type="dt" sz="half" idx="10"/>
          </p:nvPr>
        </p:nvSpPr>
        <p:spPr/>
        <p:txBody>
          <a:bodyPr/>
          <a:lstStyle/>
          <a:p>
            <a:fld id="{9B2FF89C-642E-44B5-89EF-95DE83CF3734}" type="datetimeFigureOut">
              <a:rPr lang="fr-FR" smtClean="0"/>
              <a:t>10/09/2024</a:t>
            </a:fld>
            <a:endParaRPr lang="fr-FR"/>
          </a:p>
        </p:txBody>
      </p:sp>
      <p:sp>
        <p:nvSpPr>
          <p:cNvPr id="5" name="Espace réservé du pied de page 4">
            <a:extLst>
              <a:ext uri="{FF2B5EF4-FFF2-40B4-BE49-F238E27FC236}">
                <a16:creationId xmlns:a16="http://schemas.microsoft.com/office/drawing/2014/main" id="{B7C0D57C-2530-4805-B637-59EE13CA2B0B}"/>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B7E08900-C955-4848-8760-3A67A7B735DF}"/>
              </a:ext>
            </a:extLst>
          </p:cNvPr>
          <p:cNvSpPr>
            <a:spLocks noGrp="1"/>
          </p:cNvSpPr>
          <p:nvPr>
            <p:ph type="sldNum" sz="quarter" idx="12"/>
          </p:nvPr>
        </p:nvSpPr>
        <p:spPr/>
        <p:txBody>
          <a:bodyPr/>
          <a:lstStyle/>
          <a:p>
            <a:fld id="{E955551D-0851-4B88-A2AC-53E300C05CA0}" type="slidenum">
              <a:rPr lang="fr-FR" smtClean="0"/>
              <a:t>‹#›</a:t>
            </a:fld>
            <a:endParaRPr lang="fr-FR"/>
          </a:p>
        </p:txBody>
      </p:sp>
    </p:spTree>
    <p:extLst>
      <p:ext uri="{BB962C8B-B14F-4D97-AF65-F5344CB8AC3E}">
        <p14:creationId xmlns:p14="http://schemas.microsoft.com/office/powerpoint/2010/main" val="3801435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8538E99-9868-4111-A2F3-71096D609018}"/>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08AEE534-207B-427F-8215-7F1CE2621FB2}"/>
              </a:ext>
            </a:extLst>
          </p:cNvPr>
          <p:cNvSpPr>
            <a:spLocks noGrp="1"/>
          </p:cNvSpPr>
          <p:nvPr>
            <p:ph sz="half" idx="1"/>
          </p:nvPr>
        </p:nvSpPr>
        <p:spPr>
          <a:xfrm>
            <a:off x="838200" y="1825625"/>
            <a:ext cx="51816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CA441E1A-D795-4DF7-BBC1-4B673082BBB4}"/>
              </a:ext>
            </a:extLst>
          </p:cNvPr>
          <p:cNvSpPr>
            <a:spLocks noGrp="1"/>
          </p:cNvSpPr>
          <p:nvPr>
            <p:ph sz="half" idx="2"/>
          </p:nvPr>
        </p:nvSpPr>
        <p:spPr>
          <a:xfrm>
            <a:off x="6172200" y="1825625"/>
            <a:ext cx="51816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EA78AFC1-595C-4961-84C0-D2C304587E0E}"/>
              </a:ext>
            </a:extLst>
          </p:cNvPr>
          <p:cNvSpPr>
            <a:spLocks noGrp="1"/>
          </p:cNvSpPr>
          <p:nvPr>
            <p:ph type="dt" sz="half" idx="10"/>
          </p:nvPr>
        </p:nvSpPr>
        <p:spPr/>
        <p:txBody>
          <a:bodyPr/>
          <a:lstStyle/>
          <a:p>
            <a:fld id="{9B2FF89C-642E-44B5-89EF-95DE83CF3734}" type="datetimeFigureOut">
              <a:rPr lang="fr-FR" smtClean="0"/>
              <a:t>10/09/2024</a:t>
            </a:fld>
            <a:endParaRPr lang="fr-FR"/>
          </a:p>
        </p:txBody>
      </p:sp>
      <p:sp>
        <p:nvSpPr>
          <p:cNvPr id="6" name="Espace réservé du pied de page 5">
            <a:extLst>
              <a:ext uri="{FF2B5EF4-FFF2-40B4-BE49-F238E27FC236}">
                <a16:creationId xmlns:a16="http://schemas.microsoft.com/office/drawing/2014/main" id="{51CC2441-0779-42CE-B988-2C8D5EBC883B}"/>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2E8560F0-A8C8-4B5C-AA0A-9641A3363352}"/>
              </a:ext>
            </a:extLst>
          </p:cNvPr>
          <p:cNvSpPr>
            <a:spLocks noGrp="1"/>
          </p:cNvSpPr>
          <p:nvPr>
            <p:ph type="sldNum" sz="quarter" idx="12"/>
          </p:nvPr>
        </p:nvSpPr>
        <p:spPr/>
        <p:txBody>
          <a:bodyPr/>
          <a:lstStyle/>
          <a:p>
            <a:fld id="{E955551D-0851-4B88-A2AC-53E300C05CA0}" type="slidenum">
              <a:rPr lang="fr-FR" smtClean="0"/>
              <a:t>‹#›</a:t>
            </a:fld>
            <a:endParaRPr lang="fr-FR"/>
          </a:p>
        </p:txBody>
      </p:sp>
    </p:spTree>
    <p:extLst>
      <p:ext uri="{BB962C8B-B14F-4D97-AF65-F5344CB8AC3E}">
        <p14:creationId xmlns:p14="http://schemas.microsoft.com/office/powerpoint/2010/main" val="34198247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8247511-7F7C-429E-8A94-1D1E23D7FF76}"/>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44F21DC0-89A2-47B0-A26D-462181D91A6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a:extLst>
              <a:ext uri="{FF2B5EF4-FFF2-40B4-BE49-F238E27FC236}">
                <a16:creationId xmlns:a16="http://schemas.microsoft.com/office/drawing/2014/main" id="{128B393F-1EB9-4C81-A30D-F7E006AAB6CA}"/>
              </a:ext>
            </a:extLst>
          </p:cNvPr>
          <p:cNvSpPr>
            <a:spLocks noGrp="1"/>
          </p:cNvSpPr>
          <p:nvPr>
            <p:ph sz="half" idx="2"/>
          </p:nvPr>
        </p:nvSpPr>
        <p:spPr>
          <a:xfrm>
            <a:off x="839788" y="2505075"/>
            <a:ext cx="5157787"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E3240B02-0E73-4436-B424-6866A4909F1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a:extLst>
              <a:ext uri="{FF2B5EF4-FFF2-40B4-BE49-F238E27FC236}">
                <a16:creationId xmlns:a16="http://schemas.microsoft.com/office/drawing/2014/main" id="{F5BB6559-0AAA-4FFC-952F-C5213E1589A5}"/>
              </a:ext>
            </a:extLst>
          </p:cNvPr>
          <p:cNvSpPr>
            <a:spLocks noGrp="1"/>
          </p:cNvSpPr>
          <p:nvPr>
            <p:ph sz="quarter" idx="4"/>
          </p:nvPr>
        </p:nvSpPr>
        <p:spPr>
          <a:xfrm>
            <a:off x="6172200" y="2505075"/>
            <a:ext cx="5183188"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78FF690A-1EA4-43D6-8942-72AF40EE7D84}"/>
              </a:ext>
            </a:extLst>
          </p:cNvPr>
          <p:cNvSpPr>
            <a:spLocks noGrp="1"/>
          </p:cNvSpPr>
          <p:nvPr>
            <p:ph type="dt" sz="half" idx="10"/>
          </p:nvPr>
        </p:nvSpPr>
        <p:spPr/>
        <p:txBody>
          <a:bodyPr/>
          <a:lstStyle/>
          <a:p>
            <a:fld id="{9B2FF89C-642E-44B5-89EF-95DE83CF3734}" type="datetimeFigureOut">
              <a:rPr lang="fr-FR" smtClean="0"/>
              <a:t>10/09/2024</a:t>
            </a:fld>
            <a:endParaRPr lang="fr-FR"/>
          </a:p>
        </p:txBody>
      </p:sp>
      <p:sp>
        <p:nvSpPr>
          <p:cNvPr id="8" name="Espace réservé du pied de page 7">
            <a:extLst>
              <a:ext uri="{FF2B5EF4-FFF2-40B4-BE49-F238E27FC236}">
                <a16:creationId xmlns:a16="http://schemas.microsoft.com/office/drawing/2014/main" id="{17494BA8-EA9F-4518-A757-6E19D7861EF2}"/>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a16="http://schemas.microsoft.com/office/drawing/2014/main" id="{EDF71987-F852-4D23-891D-7DBAA3C49718}"/>
              </a:ext>
            </a:extLst>
          </p:cNvPr>
          <p:cNvSpPr>
            <a:spLocks noGrp="1"/>
          </p:cNvSpPr>
          <p:nvPr>
            <p:ph type="sldNum" sz="quarter" idx="12"/>
          </p:nvPr>
        </p:nvSpPr>
        <p:spPr/>
        <p:txBody>
          <a:bodyPr/>
          <a:lstStyle/>
          <a:p>
            <a:fld id="{E955551D-0851-4B88-A2AC-53E300C05CA0}" type="slidenum">
              <a:rPr lang="fr-FR" smtClean="0"/>
              <a:t>‹#›</a:t>
            </a:fld>
            <a:endParaRPr lang="fr-FR"/>
          </a:p>
        </p:txBody>
      </p:sp>
    </p:spTree>
    <p:extLst>
      <p:ext uri="{BB962C8B-B14F-4D97-AF65-F5344CB8AC3E}">
        <p14:creationId xmlns:p14="http://schemas.microsoft.com/office/powerpoint/2010/main" val="1433349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C22B6CF-FEED-4DE1-83CB-509A3D060BE6}"/>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765B3296-7A5C-4BF8-B02D-60722AA45733}"/>
              </a:ext>
            </a:extLst>
          </p:cNvPr>
          <p:cNvSpPr>
            <a:spLocks noGrp="1"/>
          </p:cNvSpPr>
          <p:nvPr>
            <p:ph type="dt" sz="half" idx="10"/>
          </p:nvPr>
        </p:nvSpPr>
        <p:spPr/>
        <p:txBody>
          <a:bodyPr/>
          <a:lstStyle/>
          <a:p>
            <a:fld id="{9B2FF89C-642E-44B5-89EF-95DE83CF3734}" type="datetimeFigureOut">
              <a:rPr lang="fr-FR" smtClean="0"/>
              <a:t>10/09/2024</a:t>
            </a:fld>
            <a:endParaRPr lang="fr-FR"/>
          </a:p>
        </p:txBody>
      </p:sp>
      <p:sp>
        <p:nvSpPr>
          <p:cNvPr id="4" name="Espace réservé du pied de page 3">
            <a:extLst>
              <a:ext uri="{FF2B5EF4-FFF2-40B4-BE49-F238E27FC236}">
                <a16:creationId xmlns:a16="http://schemas.microsoft.com/office/drawing/2014/main" id="{EB691D37-4E19-4E95-9A46-231A7758836D}"/>
              </a:ext>
            </a:extLst>
          </p:cNvPr>
          <p:cNvSpPr>
            <a:spLocks noGrp="1"/>
          </p:cNvSpPr>
          <p:nvPr>
            <p:ph type="ftr" sz="quarter" idx="11"/>
          </p:nvPr>
        </p:nvSpPr>
        <p:spPr/>
        <p:txBody>
          <a:bodyPr/>
          <a:lstStyle/>
          <a:p>
            <a:endParaRPr lang="fr-FR"/>
          </a:p>
        </p:txBody>
      </p:sp>
      <p:sp>
        <p:nvSpPr>
          <p:cNvPr id="5" name="Espace réservé du numéro de diapositive 4">
            <a:extLst>
              <a:ext uri="{FF2B5EF4-FFF2-40B4-BE49-F238E27FC236}">
                <a16:creationId xmlns:a16="http://schemas.microsoft.com/office/drawing/2014/main" id="{717C7DF8-C73F-4ED8-AFA0-7EAA4A66AFB1}"/>
              </a:ext>
            </a:extLst>
          </p:cNvPr>
          <p:cNvSpPr>
            <a:spLocks noGrp="1"/>
          </p:cNvSpPr>
          <p:nvPr>
            <p:ph type="sldNum" sz="quarter" idx="12"/>
          </p:nvPr>
        </p:nvSpPr>
        <p:spPr/>
        <p:txBody>
          <a:bodyPr/>
          <a:lstStyle/>
          <a:p>
            <a:fld id="{E955551D-0851-4B88-A2AC-53E300C05CA0}" type="slidenum">
              <a:rPr lang="fr-FR" smtClean="0"/>
              <a:t>‹#›</a:t>
            </a:fld>
            <a:endParaRPr lang="fr-FR"/>
          </a:p>
        </p:txBody>
      </p:sp>
    </p:spTree>
    <p:extLst>
      <p:ext uri="{BB962C8B-B14F-4D97-AF65-F5344CB8AC3E}">
        <p14:creationId xmlns:p14="http://schemas.microsoft.com/office/powerpoint/2010/main" val="13239748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1D7C6BE4-AE77-4D96-B27B-A921DF4BA831}"/>
              </a:ext>
            </a:extLst>
          </p:cNvPr>
          <p:cNvSpPr>
            <a:spLocks noGrp="1"/>
          </p:cNvSpPr>
          <p:nvPr>
            <p:ph type="dt" sz="half" idx="10"/>
          </p:nvPr>
        </p:nvSpPr>
        <p:spPr/>
        <p:txBody>
          <a:bodyPr/>
          <a:lstStyle/>
          <a:p>
            <a:fld id="{9B2FF89C-642E-44B5-89EF-95DE83CF3734}" type="datetimeFigureOut">
              <a:rPr lang="fr-FR" smtClean="0"/>
              <a:t>10/09/2024</a:t>
            </a:fld>
            <a:endParaRPr lang="fr-FR"/>
          </a:p>
        </p:txBody>
      </p:sp>
      <p:sp>
        <p:nvSpPr>
          <p:cNvPr id="3" name="Espace réservé du pied de page 2">
            <a:extLst>
              <a:ext uri="{FF2B5EF4-FFF2-40B4-BE49-F238E27FC236}">
                <a16:creationId xmlns:a16="http://schemas.microsoft.com/office/drawing/2014/main" id="{15660A65-E73B-4097-96E6-1693EC70BC7F}"/>
              </a:ext>
            </a:extLst>
          </p:cNvPr>
          <p:cNvSpPr>
            <a:spLocks noGrp="1"/>
          </p:cNvSpPr>
          <p:nvPr>
            <p:ph type="ftr" sz="quarter" idx="11"/>
          </p:nvPr>
        </p:nvSpPr>
        <p:spPr/>
        <p:txBody>
          <a:bodyPr/>
          <a:lstStyle/>
          <a:p>
            <a:endParaRPr lang="fr-FR"/>
          </a:p>
        </p:txBody>
      </p:sp>
      <p:sp>
        <p:nvSpPr>
          <p:cNvPr id="4" name="Espace réservé du numéro de diapositive 3">
            <a:extLst>
              <a:ext uri="{FF2B5EF4-FFF2-40B4-BE49-F238E27FC236}">
                <a16:creationId xmlns:a16="http://schemas.microsoft.com/office/drawing/2014/main" id="{92E00C83-EFDC-4135-BA17-860356169AEC}"/>
              </a:ext>
            </a:extLst>
          </p:cNvPr>
          <p:cNvSpPr>
            <a:spLocks noGrp="1"/>
          </p:cNvSpPr>
          <p:nvPr>
            <p:ph type="sldNum" sz="quarter" idx="12"/>
          </p:nvPr>
        </p:nvSpPr>
        <p:spPr/>
        <p:txBody>
          <a:bodyPr/>
          <a:lstStyle/>
          <a:p>
            <a:fld id="{E955551D-0851-4B88-A2AC-53E300C05CA0}" type="slidenum">
              <a:rPr lang="fr-FR" smtClean="0"/>
              <a:t>‹#›</a:t>
            </a:fld>
            <a:endParaRPr lang="fr-FR"/>
          </a:p>
        </p:txBody>
      </p:sp>
    </p:spTree>
    <p:extLst>
      <p:ext uri="{BB962C8B-B14F-4D97-AF65-F5344CB8AC3E}">
        <p14:creationId xmlns:p14="http://schemas.microsoft.com/office/powerpoint/2010/main" val="25741201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F4DA941-816A-4804-9297-7AA72A02B036}"/>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A41A98E2-D348-41E1-A7DD-A4368021125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7E92073B-5E18-438E-B6CA-15827CF27EE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a:extLst>
              <a:ext uri="{FF2B5EF4-FFF2-40B4-BE49-F238E27FC236}">
                <a16:creationId xmlns:a16="http://schemas.microsoft.com/office/drawing/2014/main" id="{9950A8FF-5623-4F6B-B0C9-C449C8D9287C}"/>
              </a:ext>
            </a:extLst>
          </p:cNvPr>
          <p:cNvSpPr>
            <a:spLocks noGrp="1"/>
          </p:cNvSpPr>
          <p:nvPr>
            <p:ph type="dt" sz="half" idx="10"/>
          </p:nvPr>
        </p:nvSpPr>
        <p:spPr/>
        <p:txBody>
          <a:bodyPr/>
          <a:lstStyle/>
          <a:p>
            <a:fld id="{9B2FF89C-642E-44B5-89EF-95DE83CF3734}" type="datetimeFigureOut">
              <a:rPr lang="fr-FR" smtClean="0"/>
              <a:t>10/09/2024</a:t>
            </a:fld>
            <a:endParaRPr lang="fr-FR"/>
          </a:p>
        </p:txBody>
      </p:sp>
      <p:sp>
        <p:nvSpPr>
          <p:cNvPr id="6" name="Espace réservé du pied de page 5">
            <a:extLst>
              <a:ext uri="{FF2B5EF4-FFF2-40B4-BE49-F238E27FC236}">
                <a16:creationId xmlns:a16="http://schemas.microsoft.com/office/drawing/2014/main" id="{CB0927B6-B77A-49CC-B5BC-1890C803111D}"/>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5584D2D4-8768-4A9E-90CC-FB8549EE111A}"/>
              </a:ext>
            </a:extLst>
          </p:cNvPr>
          <p:cNvSpPr>
            <a:spLocks noGrp="1"/>
          </p:cNvSpPr>
          <p:nvPr>
            <p:ph type="sldNum" sz="quarter" idx="12"/>
          </p:nvPr>
        </p:nvSpPr>
        <p:spPr/>
        <p:txBody>
          <a:bodyPr/>
          <a:lstStyle/>
          <a:p>
            <a:fld id="{E955551D-0851-4B88-A2AC-53E300C05CA0}" type="slidenum">
              <a:rPr lang="fr-FR" smtClean="0"/>
              <a:t>‹#›</a:t>
            </a:fld>
            <a:endParaRPr lang="fr-FR"/>
          </a:p>
        </p:txBody>
      </p:sp>
    </p:spTree>
    <p:extLst>
      <p:ext uri="{BB962C8B-B14F-4D97-AF65-F5344CB8AC3E}">
        <p14:creationId xmlns:p14="http://schemas.microsoft.com/office/powerpoint/2010/main" val="18325703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DB5CD7C-B5D2-4A63-9FA3-3B7A2776ED4B}"/>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DB23B038-9DF0-4D4E-A8AE-AB1BAD9A809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C819E3C8-D252-4CCB-8CCA-32FF7C42810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a:extLst>
              <a:ext uri="{FF2B5EF4-FFF2-40B4-BE49-F238E27FC236}">
                <a16:creationId xmlns:a16="http://schemas.microsoft.com/office/drawing/2014/main" id="{7ED98C32-E998-47AB-882F-6D9479242F6C}"/>
              </a:ext>
            </a:extLst>
          </p:cNvPr>
          <p:cNvSpPr>
            <a:spLocks noGrp="1"/>
          </p:cNvSpPr>
          <p:nvPr>
            <p:ph type="dt" sz="half" idx="10"/>
          </p:nvPr>
        </p:nvSpPr>
        <p:spPr/>
        <p:txBody>
          <a:bodyPr/>
          <a:lstStyle/>
          <a:p>
            <a:fld id="{9B2FF89C-642E-44B5-89EF-95DE83CF3734}" type="datetimeFigureOut">
              <a:rPr lang="fr-FR" smtClean="0"/>
              <a:t>10/09/2024</a:t>
            </a:fld>
            <a:endParaRPr lang="fr-FR"/>
          </a:p>
        </p:txBody>
      </p:sp>
      <p:sp>
        <p:nvSpPr>
          <p:cNvPr id="6" name="Espace réservé du pied de page 5">
            <a:extLst>
              <a:ext uri="{FF2B5EF4-FFF2-40B4-BE49-F238E27FC236}">
                <a16:creationId xmlns:a16="http://schemas.microsoft.com/office/drawing/2014/main" id="{326E5C29-89AC-443F-87FC-4E5A2041482C}"/>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1ABC70E9-8B18-4CDC-90C1-5F87477F8E09}"/>
              </a:ext>
            </a:extLst>
          </p:cNvPr>
          <p:cNvSpPr>
            <a:spLocks noGrp="1"/>
          </p:cNvSpPr>
          <p:nvPr>
            <p:ph type="sldNum" sz="quarter" idx="12"/>
          </p:nvPr>
        </p:nvSpPr>
        <p:spPr/>
        <p:txBody>
          <a:bodyPr/>
          <a:lstStyle/>
          <a:p>
            <a:fld id="{E955551D-0851-4B88-A2AC-53E300C05CA0}" type="slidenum">
              <a:rPr lang="fr-FR" smtClean="0"/>
              <a:t>‹#›</a:t>
            </a:fld>
            <a:endParaRPr lang="fr-FR"/>
          </a:p>
        </p:txBody>
      </p:sp>
    </p:spTree>
    <p:extLst>
      <p:ext uri="{BB962C8B-B14F-4D97-AF65-F5344CB8AC3E}">
        <p14:creationId xmlns:p14="http://schemas.microsoft.com/office/powerpoint/2010/main" val="41903953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E13574BE-D395-46B0-B1D6-DA955F89338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FB8CC081-4C66-4707-9AFE-18A44678EFA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DC9E54E1-7984-4F75-B7C4-470511DBC1E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B2FF89C-642E-44B5-89EF-95DE83CF3734}" type="datetimeFigureOut">
              <a:rPr lang="fr-FR" smtClean="0"/>
              <a:t>10/09/2024</a:t>
            </a:fld>
            <a:endParaRPr lang="fr-FR"/>
          </a:p>
        </p:txBody>
      </p:sp>
      <p:sp>
        <p:nvSpPr>
          <p:cNvPr id="5" name="Espace réservé du pied de page 4">
            <a:extLst>
              <a:ext uri="{FF2B5EF4-FFF2-40B4-BE49-F238E27FC236}">
                <a16:creationId xmlns:a16="http://schemas.microsoft.com/office/drawing/2014/main" id="{E40E91BE-8E5C-49C2-AA7C-F7394C4541A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CB5106F1-9AE1-4B47-8FC7-502F483A922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955551D-0851-4B88-A2AC-53E300C05CA0}" type="slidenum">
              <a:rPr lang="fr-FR" smtClean="0"/>
              <a:t>‹#›</a:t>
            </a:fld>
            <a:endParaRPr lang="fr-FR"/>
          </a:p>
        </p:txBody>
      </p:sp>
    </p:spTree>
    <p:extLst>
      <p:ext uri="{BB962C8B-B14F-4D97-AF65-F5344CB8AC3E}">
        <p14:creationId xmlns:p14="http://schemas.microsoft.com/office/powerpoint/2010/main" val="194662020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gif"/><Relationship Id="rId1" Type="http://schemas.openxmlformats.org/officeDocument/2006/relationships/slideLayout" Target="../slideLayouts/slideLayout7.xml"/><Relationship Id="rId4" Type="http://schemas.microsoft.com/office/2007/relationships/hdphoto" Target="../media/hdphoto1.wdp"/></Relationships>
</file>

<file path=ppt/slides/_rels/slide2.xml.rels><?xml version="1.0" encoding="UTF-8" standalone="yes"?>
<Relationships xmlns="http://schemas.openxmlformats.org/package/2006/relationships"><Relationship Id="rId8" Type="http://schemas.openxmlformats.org/officeDocument/2006/relationships/audio" Target="../media/audio10.wav"/><Relationship Id="rId3" Type="http://schemas.openxmlformats.org/officeDocument/2006/relationships/image" Target="../media/image2.gif"/><Relationship Id="rId2" Type="http://schemas.openxmlformats.org/officeDocument/2006/relationships/audio" Target="../media/audio1.wav"/><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9005C41E-A89F-4F51-84B5-E8FF336EB38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09855" y="0"/>
            <a:ext cx="6082145" cy="6858000"/>
          </a:xfrm>
          <a:prstGeom prst="rect">
            <a:avLst/>
          </a:prstGeom>
        </p:spPr>
      </p:pic>
      <p:pic>
        <p:nvPicPr>
          <p:cNvPr id="4" name="Image 3">
            <a:extLst>
              <a:ext uri="{FF2B5EF4-FFF2-40B4-BE49-F238E27FC236}">
                <a16:creationId xmlns:a16="http://schemas.microsoft.com/office/drawing/2014/main" id="{0FFBE7E2-DAF7-4973-98AF-FEFA2D56CEC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0" y="0"/>
            <a:ext cx="6109855" cy="6858000"/>
          </a:xfrm>
          <a:prstGeom prst="rect">
            <a:avLst/>
          </a:prstGeom>
        </p:spPr>
      </p:pic>
      <p:sp>
        <p:nvSpPr>
          <p:cNvPr id="5" name="مستطيل 10">
            <a:extLst>
              <a:ext uri="{FF2B5EF4-FFF2-40B4-BE49-F238E27FC236}">
                <a16:creationId xmlns:a16="http://schemas.microsoft.com/office/drawing/2014/main" id="{45EC5D63-3528-43B9-901D-B0F51E30D0B4}"/>
              </a:ext>
            </a:extLst>
          </p:cNvPr>
          <p:cNvSpPr/>
          <p:nvPr/>
        </p:nvSpPr>
        <p:spPr>
          <a:xfrm>
            <a:off x="817418" y="2916043"/>
            <a:ext cx="10349346" cy="1446550"/>
          </a:xfrm>
          <a:prstGeom prst="rect">
            <a:avLst/>
          </a:prstGeom>
        </p:spPr>
        <p:txBody>
          <a:bodyPr wrap="square">
            <a:spAutoFit/>
          </a:bodyPr>
          <a:lstStyle/>
          <a:p>
            <a:pPr algn="ctr" rtl="1"/>
            <a:r>
              <a:rPr lang="ar-DZ" sz="8800" b="1" u="sng" dirty="0">
                <a:ln w="57150" cmpd="sng">
                  <a:solidFill>
                    <a:sysClr val="windowText" lastClr="000000">
                      <a:alpha val="55000"/>
                    </a:sysClr>
                  </a:solidFill>
                  <a:prstDash val="solid"/>
                </a:ln>
                <a:solidFill>
                  <a:srgbClr val="FFFF00"/>
                </a:solidFill>
                <a:effectLst>
                  <a:glow rad="228600">
                    <a:schemeClr val="accent2">
                      <a:satMod val="175000"/>
                      <a:alpha val="40000"/>
                    </a:schemeClr>
                  </a:glow>
                  <a:innerShdw blurRad="101600" dist="76200" dir="5400000">
                    <a:schemeClr val="accent1">
                      <a:satMod val="190000"/>
                      <a:tint val="100000"/>
                      <a:alpha val="74000"/>
                    </a:schemeClr>
                  </a:innerShdw>
                </a:effectLst>
                <a:cs typeface="Al-Hadith1" pitchFamily="2" charset="-78"/>
              </a:rPr>
              <a:t>بسم الله الرحمن الرحيم</a:t>
            </a:r>
            <a:endParaRPr lang="fr-FR" sz="8800" dirty="0"/>
          </a:p>
        </p:txBody>
      </p:sp>
    </p:spTree>
    <p:extLst>
      <p:ext uri="{BB962C8B-B14F-4D97-AF65-F5344CB8AC3E}">
        <p14:creationId xmlns:p14="http://schemas.microsoft.com/office/powerpoint/2010/main" val="9166573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descr="E:\عروض باور بوانت لعبد الله\خلفيات جديدة لباوربوانت\103.gif"/>
          <p:cNvPicPr>
            <a:picLocks noChangeAspect="1" noChangeArrowheads="1" noCrop="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639" y="0"/>
            <a:ext cx="6087418" cy="3280614"/>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E:\عروض باور بوانت لعبد الله\خلفيات جديدة لباوربوانت\103.gif"/>
          <p:cNvPicPr>
            <a:picLocks noChangeAspect="1" noChangeArrowheads="1" noCrop="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638" y="3280614"/>
            <a:ext cx="6087419" cy="3573016"/>
          </a:xfrm>
          <a:prstGeom prst="rect">
            <a:avLst/>
          </a:prstGeom>
          <a:noFill/>
          <a:extLst>
            <a:ext uri="{909E8E84-426E-40DD-AFC4-6F175D3DCCD1}">
              <a14:hiddenFill xmlns:a14="http://schemas.microsoft.com/office/drawing/2010/main">
                <a:solidFill>
                  <a:srgbClr val="FFFFFF"/>
                </a:solidFill>
              </a14:hiddenFill>
            </a:ext>
          </a:extLst>
        </p:spPr>
      </p:pic>
      <p:pic>
        <p:nvPicPr>
          <p:cNvPr id="7170" name="Picture 2" descr="E:\عروض باور بوانت لعبد الله\خلفيات جديدة لباوربوانت\103.gif"/>
          <p:cNvPicPr>
            <a:picLocks noChangeAspect="1" noChangeArrowheads="1" noCrop="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94058" y="4370"/>
            <a:ext cx="6097942" cy="3280614"/>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E:\عروض باور بوانت لعبد الله\خلفيات جديدة لباوربوانت\103.gif"/>
          <p:cNvPicPr>
            <a:picLocks noChangeAspect="1" noChangeArrowheads="1" noCrop="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96001" y="3284984"/>
            <a:ext cx="6095999" cy="3573016"/>
          </a:xfrm>
          <a:prstGeom prst="rect">
            <a:avLst/>
          </a:prstGeom>
          <a:noFill/>
          <a:extLst>
            <a:ext uri="{909E8E84-426E-40DD-AFC4-6F175D3DCCD1}">
              <a14:hiddenFill xmlns:a14="http://schemas.microsoft.com/office/drawing/2010/main">
                <a:solidFill>
                  <a:srgbClr val="FFFFFF"/>
                </a:solidFill>
              </a14:hiddenFill>
            </a:ext>
          </a:extLst>
        </p:spPr>
      </p:pic>
      <p:cxnSp>
        <p:nvCxnSpPr>
          <p:cNvPr id="5" name="Connecteur droit 4"/>
          <p:cNvCxnSpPr/>
          <p:nvPr/>
        </p:nvCxnSpPr>
        <p:spPr>
          <a:xfrm>
            <a:off x="6094057" y="1700808"/>
            <a:ext cx="0" cy="1584176"/>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sp>
        <p:nvSpPr>
          <p:cNvPr id="2" name="Double vague 1"/>
          <p:cNvSpPr/>
          <p:nvPr/>
        </p:nvSpPr>
        <p:spPr>
          <a:xfrm>
            <a:off x="1731817" y="2492896"/>
            <a:ext cx="8589819" cy="3556213"/>
          </a:xfrm>
          <a:prstGeom prst="doubleWave">
            <a:avLst/>
          </a:prstGeom>
          <a:solidFill>
            <a:srgbClr val="FFFF00"/>
          </a:solidFill>
          <a:ln w="762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fr-FR" dirty="0"/>
          </a:p>
        </p:txBody>
      </p:sp>
      <p:sp>
        <p:nvSpPr>
          <p:cNvPr id="3" name="Rectangle 2"/>
          <p:cNvSpPr/>
          <p:nvPr/>
        </p:nvSpPr>
        <p:spPr>
          <a:xfrm>
            <a:off x="2022765" y="3021739"/>
            <a:ext cx="7495308" cy="2554545"/>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rtl="1"/>
            <a:r>
              <a:rPr lang="ar-DZ" sz="8000" b="1" dirty="0">
                <a:ln w="11430">
                  <a:solidFill>
                    <a:sysClr val="windowText" lastClr="000000"/>
                  </a:solidFill>
                </a:ln>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شكرا على المشاركة والإثراء</a:t>
            </a:r>
            <a:endParaRPr lang="fr-FR" sz="8000" b="1" dirty="0">
              <a:ln w="11430">
                <a:solidFill>
                  <a:sysClr val="windowText" lastClr="000000"/>
                </a:solidFill>
              </a:ln>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pic>
        <p:nvPicPr>
          <p:cNvPr id="6147" name="Picture 3" descr="C:\Users\p\Desktop\index.jpg"/>
          <p:cNvPicPr>
            <a:picLocks noChangeAspect="1" noChangeArrowheads="1"/>
          </p:cNvPicPr>
          <p:nvPr/>
        </p:nvPicPr>
        <p:blipFill>
          <a:blip r:embed="rId3" cstate="print">
            <a:extLst>
              <a:ext uri="{BEBA8EAE-BF5A-486C-A8C5-ECC9F3942E4B}">
                <a14:imgProps xmlns:a14="http://schemas.microsoft.com/office/drawing/2010/main">
                  <a14:imgLayer r:embed="rId4">
                    <a14:imgEffect>
                      <a14:backgroundRemoval t="0" b="100000" l="0" r="100000">
                        <a14:foregroundMark x1="16514" y1="4412" x2="23853" y2="3676"/>
                        <a14:foregroundMark x1="65138" y1="12500" x2="76147" y2="18382"/>
                        <a14:foregroundMark x1="33028" y1="8088" x2="28440" y2="8824"/>
                        <a14:foregroundMark x1="36697" y1="10294" x2="43119" y2="9559"/>
                        <a14:foregroundMark x1="47706" y1="14706" x2="51376" y2="12500"/>
                        <a14:foregroundMark x1="80734" y1="17647" x2="86239" y2="16176"/>
                        <a14:foregroundMark x1="56881" y1="73529" x2="64220" y2="90441"/>
                        <a14:foregroundMark x1="65138" y1="93382" x2="65138" y2="98529"/>
                        <a14:foregroundMark x1="34862" y1="82353" x2="34862" y2="86765"/>
                        <a14:foregroundMark x1="39450" y1="88971" x2="33028" y2="92647"/>
                        <a14:foregroundMark x1="13761" y1="79412" x2="12844" y2="83824"/>
                        <a14:foregroundMark x1="15596" y1="93382" x2="8257" y2="90441"/>
                      </a14:backgroundRemoval>
                    </a14:imgEffect>
                  </a14:imgLayer>
                </a14:imgProps>
              </a:ext>
              <a:ext uri="{28A0092B-C50C-407E-A947-70E740481C1C}">
                <a14:useLocalDpi xmlns:a14="http://schemas.microsoft.com/office/drawing/2010/main" val="0"/>
              </a:ext>
            </a:extLst>
          </a:blip>
          <a:srcRect/>
          <a:stretch>
            <a:fillRect/>
          </a:stretch>
        </p:blipFill>
        <p:spPr bwMode="auto">
          <a:xfrm>
            <a:off x="5085944" y="467560"/>
            <a:ext cx="2016224" cy="17998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56279933"/>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2000" fill="hold"/>
                                        <p:tgtEl>
                                          <p:spTgt spid="5"/>
                                        </p:tgtEl>
                                        <p:attrNameLst>
                                          <p:attrName>ppt_x</p:attrName>
                                        </p:attrNameLst>
                                      </p:cBhvr>
                                      <p:tavLst>
                                        <p:tav tm="0">
                                          <p:val>
                                            <p:strVal val="#ppt_x"/>
                                          </p:val>
                                        </p:tav>
                                        <p:tav tm="100000">
                                          <p:val>
                                            <p:strVal val="#ppt_x"/>
                                          </p:val>
                                        </p:tav>
                                      </p:tavLst>
                                    </p:anim>
                                    <p:anim calcmode="lin" valueType="num">
                                      <p:cBhvr additive="base">
                                        <p:cTn id="8" dur="20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6147"/>
                                        </p:tgtEl>
                                        <p:attrNameLst>
                                          <p:attrName>style.visibility</p:attrName>
                                        </p:attrNameLst>
                                      </p:cBhvr>
                                      <p:to>
                                        <p:strVal val="visible"/>
                                      </p:to>
                                    </p:set>
                                    <p:anim calcmode="lin" valueType="num">
                                      <p:cBhvr additive="base">
                                        <p:cTn id="11" dur="2000" fill="hold"/>
                                        <p:tgtEl>
                                          <p:spTgt spid="6147"/>
                                        </p:tgtEl>
                                        <p:attrNameLst>
                                          <p:attrName>ppt_x</p:attrName>
                                        </p:attrNameLst>
                                      </p:cBhvr>
                                      <p:tavLst>
                                        <p:tav tm="0">
                                          <p:val>
                                            <p:strVal val="#ppt_x"/>
                                          </p:val>
                                        </p:tav>
                                        <p:tav tm="100000">
                                          <p:val>
                                            <p:strVal val="#ppt_x"/>
                                          </p:val>
                                        </p:tav>
                                      </p:tavLst>
                                    </p:anim>
                                    <p:anim calcmode="lin" valueType="num">
                                      <p:cBhvr additive="base">
                                        <p:cTn id="12" dur="2000" fill="hold"/>
                                        <p:tgtEl>
                                          <p:spTgt spid="6147"/>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2000" fill="hold"/>
                                        <p:tgtEl>
                                          <p:spTgt spid="2"/>
                                        </p:tgtEl>
                                        <p:attrNameLst>
                                          <p:attrName>ppt_x</p:attrName>
                                        </p:attrNameLst>
                                      </p:cBhvr>
                                      <p:tavLst>
                                        <p:tav tm="0">
                                          <p:val>
                                            <p:strVal val="#ppt_x"/>
                                          </p:val>
                                        </p:tav>
                                        <p:tav tm="100000">
                                          <p:val>
                                            <p:strVal val="#ppt_x"/>
                                          </p:val>
                                        </p:tav>
                                      </p:tavLst>
                                    </p:anim>
                                    <p:anim calcmode="lin" valueType="num">
                                      <p:cBhvr additive="base">
                                        <p:cTn id="16" dur="2000" fill="hold"/>
                                        <p:tgtEl>
                                          <p:spTgt spid="2"/>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2000" fill="hold"/>
                                        <p:tgtEl>
                                          <p:spTgt spid="3"/>
                                        </p:tgtEl>
                                        <p:attrNameLst>
                                          <p:attrName>ppt_x</p:attrName>
                                        </p:attrNameLst>
                                      </p:cBhvr>
                                      <p:tavLst>
                                        <p:tav tm="0">
                                          <p:val>
                                            <p:strVal val="#ppt_x"/>
                                          </p:val>
                                        </p:tav>
                                        <p:tav tm="100000">
                                          <p:val>
                                            <p:strVal val="#ppt_x"/>
                                          </p:val>
                                        </p:tav>
                                      </p:tavLst>
                                    </p:anim>
                                    <p:anim calcmode="lin" valueType="num">
                                      <p:cBhvr additive="base">
                                        <p:cTn id="20" dur="20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 7">
            <a:extLst>
              <a:ext uri="{FF2B5EF4-FFF2-40B4-BE49-F238E27FC236}">
                <a16:creationId xmlns:a16="http://schemas.microsoft.com/office/drawing/2014/main" id="{5AF30FE8-52A6-4675-83B9-0B3D37F1D554}"/>
              </a:ext>
            </a:extLst>
          </p:cNvPr>
          <p:cNvPicPr>
            <a:picLocks noChangeAspect="1"/>
          </p:cNvPicPr>
          <p:nvPr/>
        </p:nvPicPr>
        <p:blipFill rotWithShape="1">
          <a:blip r:embed="rId3">
            <a:extLst>
              <a:ext uri="{28A0092B-C50C-407E-A947-70E740481C1C}">
                <a14:useLocalDpi xmlns:a14="http://schemas.microsoft.com/office/drawing/2010/main" val="0"/>
              </a:ext>
            </a:extLst>
          </a:blip>
          <a:srcRect l="3068" t="13376" r="4319" b="10101"/>
          <a:stretch/>
        </p:blipFill>
        <p:spPr>
          <a:xfrm>
            <a:off x="0" y="0"/>
            <a:ext cx="12191999" cy="6858000"/>
          </a:xfrm>
          <a:prstGeom prst="rect">
            <a:avLst/>
          </a:prstGeom>
        </p:spPr>
      </p:pic>
      <p:sp>
        <p:nvSpPr>
          <p:cNvPr id="3" name="مستطيل مستدير الزوايا 2"/>
          <p:cNvSpPr/>
          <p:nvPr/>
        </p:nvSpPr>
        <p:spPr>
          <a:xfrm>
            <a:off x="2832296" y="130690"/>
            <a:ext cx="6091311" cy="980347"/>
          </a:xfrm>
          <a:prstGeom prst="round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DZ" sz="3200" b="1" dirty="0">
                <a:solidFill>
                  <a:schemeClr val="tx1"/>
                </a:solidFill>
                <a:cs typeface="+mj-cs"/>
              </a:rPr>
              <a:t>الجمهورية الجزائرية الديمقراطية الشعبية </a:t>
            </a:r>
          </a:p>
          <a:p>
            <a:pPr algn="ctr" rtl="1"/>
            <a:r>
              <a:rPr lang="ar-DZ" sz="3200" b="1" dirty="0">
                <a:solidFill>
                  <a:schemeClr val="tx1"/>
                </a:solidFill>
                <a:cs typeface="+mj-cs"/>
              </a:rPr>
              <a:t>وزارة التربية الوطنية</a:t>
            </a:r>
            <a:endParaRPr lang="fr-FR" sz="3200" b="1" dirty="0">
              <a:solidFill>
                <a:schemeClr val="tx1"/>
              </a:solidFill>
              <a:cs typeface="+mj-cs"/>
            </a:endParaRPr>
          </a:p>
        </p:txBody>
      </p:sp>
      <p:sp>
        <p:nvSpPr>
          <p:cNvPr id="4" name="مستطيل مستدير الزوايا 3"/>
          <p:cNvSpPr/>
          <p:nvPr/>
        </p:nvSpPr>
        <p:spPr>
          <a:xfrm>
            <a:off x="6194475" y="1448966"/>
            <a:ext cx="4037426" cy="128016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fr-FR" dirty="0">
              <a:solidFill>
                <a:schemeClr val="tx1"/>
              </a:solidFill>
              <a:cs typeface="SKR HEAD1" pitchFamily="2" charset="-78"/>
            </a:endParaRPr>
          </a:p>
        </p:txBody>
      </p:sp>
      <p:sp>
        <p:nvSpPr>
          <p:cNvPr id="5" name="مستطيل مستدير الزوايا 4"/>
          <p:cNvSpPr/>
          <p:nvPr/>
        </p:nvSpPr>
        <p:spPr>
          <a:xfrm>
            <a:off x="692727" y="2591225"/>
            <a:ext cx="10972800" cy="1443451"/>
          </a:xfrm>
          <a:prstGeom prst="roundRect">
            <a:avLst/>
          </a:prstGeom>
          <a:solidFill>
            <a:schemeClr val="accent4">
              <a:lumMod val="20000"/>
              <a:lumOff val="80000"/>
            </a:schemeClr>
          </a:solid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DZ" sz="4000" b="1" dirty="0">
                <a:solidFill>
                  <a:srgbClr val="FF0000"/>
                </a:solidFill>
              </a:rPr>
              <a:t>مواد ومواقيت الطور الأول للسنة الدراسية 2025/2024</a:t>
            </a:r>
            <a:endParaRPr lang="ar-DZ" sz="3600" b="1" dirty="0">
              <a:solidFill>
                <a:srgbClr val="FF0000"/>
              </a:solidFill>
            </a:endParaRPr>
          </a:p>
        </p:txBody>
      </p:sp>
      <p:sp>
        <p:nvSpPr>
          <p:cNvPr id="7" name="Rectangle à coins arrondis 6"/>
          <p:cNvSpPr/>
          <p:nvPr/>
        </p:nvSpPr>
        <p:spPr>
          <a:xfrm>
            <a:off x="7592291" y="1206448"/>
            <a:ext cx="3761832" cy="922250"/>
          </a:xfrm>
          <a:prstGeom prst="round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r>
              <a:rPr lang="ar-DZ" sz="2800" b="1" dirty="0">
                <a:solidFill>
                  <a:schemeClr val="tx1"/>
                </a:solidFill>
                <a:cs typeface="+mj-cs"/>
              </a:rPr>
              <a:t>مـديـريـة التربية لولاية بشار</a:t>
            </a:r>
          </a:p>
          <a:p>
            <a:pPr algn="just" rtl="1"/>
            <a:r>
              <a:rPr lang="ar-DZ" sz="2800" b="1" dirty="0">
                <a:solidFill>
                  <a:schemeClr val="tx1"/>
                </a:solidFill>
                <a:cs typeface="+mj-cs"/>
              </a:rPr>
              <a:t>مفتشية التعليم الابتدائي (م3)</a:t>
            </a:r>
            <a:endParaRPr lang="fr-FR" sz="2800" b="1" dirty="0">
              <a:solidFill>
                <a:schemeClr val="tx1"/>
              </a:solidFill>
              <a:cs typeface="+mj-cs"/>
            </a:endParaRPr>
          </a:p>
        </p:txBody>
      </p:sp>
      <p:sp>
        <p:nvSpPr>
          <p:cNvPr id="9" name="شكل بيضاوي 5"/>
          <p:cNvSpPr/>
          <p:nvPr/>
        </p:nvSpPr>
        <p:spPr>
          <a:xfrm>
            <a:off x="917787" y="4486330"/>
            <a:ext cx="3240918" cy="1047526"/>
          </a:xfrm>
          <a:prstGeom prst="roundRect">
            <a:avLst/>
          </a:prstGeom>
          <a:solidFill>
            <a:schemeClr val="accent1">
              <a:lumMod val="20000"/>
              <a:lumOff val="80000"/>
            </a:schemeClr>
          </a:solid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DZ" sz="2800" b="1" dirty="0">
                <a:solidFill>
                  <a:srgbClr val="FF0000"/>
                </a:solidFill>
                <a:effectLst>
                  <a:outerShdw blurRad="38100" dist="38100" dir="2700000" algn="tl">
                    <a:srgbClr val="000000">
                      <a:alpha val="43137"/>
                    </a:srgbClr>
                  </a:outerShdw>
                </a:effectLst>
                <a:cs typeface="+mj-cs"/>
              </a:rPr>
              <a:t>إعداد المفتش</a:t>
            </a:r>
          </a:p>
          <a:p>
            <a:pPr algn="ctr" rtl="1"/>
            <a:r>
              <a:rPr lang="ar-DZ" sz="2800" b="1" dirty="0">
                <a:solidFill>
                  <a:srgbClr val="002060"/>
                </a:solidFill>
                <a:effectLst>
                  <a:outerShdw blurRad="38100" dist="38100" dir="2700000" algn="tl">
                    <a:srgbClr val="000000">
                      <a:alpha val="43137"/>
                    </a:srgbClr>
                  </a:outerShdw>
                </a:effectLst>
                <a:cs typeface="+mj-cs"/>
              </a:rPr>
              <a:t>عبد الباري عبد الله</a:t>
            </a:r>
          </a:p>
        </p:txBody>
      </p:sp>
      <p:sp>
        <p:nvSpPr>
          <p:cNvPr id="10" name="Rectangle à coins arrondis 9"/>
          <p:cNvSpPr/>
          <p:nvPr/>
        </p:nvSpPr>
        <p:spPr>
          <a:xfrm>
            <a:off x="4292053" y="5952663"/>
            <a:ext cx="3171796" cy="781665"/>
          </a:xfrm>
          <a:prstGeom prst="roundRect">
            <a:avLst/>
          </a:prstGeom>
          <a:solidFill>
            <a:schemeClr val="accent4">
              <a:lumMod val="20000"/>
              <a:lumOff val="80000"/>
            </a:schemeClr>
          </a:solid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DZ" sz="3200" b="1" dirty="0">
                <a:solidFill>
                  <a:schemeClr val="tx1"/>
                </a:solidFill>
              </a:rPr>
              <a:t>سبتمبر 2024</a:t>
            </a:r>
            <a:endParaRPr lang="fr-FR" sz="3200" b="1" dirty="0">
              <a:solidFill>
                <a:schemeClr val="tx1"/>
              </a:solidFill>
            </a:endParaRPr>
          </a:p>
        </p:txBody>
      </p:sp>
      <p:sp>
        <p:nvSpPr>
          <p:cNvPr id="2" name="Rectangle 1">
            <a:extLst>
              <a:ext uri="{FF2B5EF4-FFF2-40B4-BE49-F238E27FC236}">
                <a16:creationId xmlns:a16="http://schemas.microsoft.com/office/drawing/2014/main" id="{7C86D5B2-1C10-450D-93BA-0A76F103234A}"/>
              </a:ext>
            </a:extLst>
          </p:cNvPr>
          <p:cNvSpPr/>
          <p:nvPr/>
        </p:nvSpPr>
        <p:spPr>
          <a:xfrm>
            <a:off x="918056" y="4048531"/>
            <a:ext cx="5635143" cy="423944"/>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DZ" sz="2000" b="1" dirty="0">
                <a:solidFill>
                  <a:srgbClr val="002060"/>
                </a:solidFill>
                <a:effectLst>
                  <a:outerShdw blurRad="38100" dist="38100" dir="2700000" algn="tl">
                    <a:srgbClr val="000000">
                      <a:alpha val="43137"/>
                    </a:srgbClr>
                  </a:outerShdw>
                </a:effectLst>
              </a:rPr>
              <a:t>المرجع: </a:t>
            </a:r>
            <a:r>
              <a:rPr lang="ar-DZ" sz="2000" b="1" dirty="0">
                <a:solidFill>
                  <a:schemeClr val="tx1"/>
                </a:solidFill>
                <a:effectLst>
                  <a:outerShdw blurRad="38100" dist="38100" dir="2700000" algn="tl">
                    <a:srgbClr val="000000">
                      <a:alpha val="43137"/>
                    </a:srgbClr>
                  </a:outerShdw>
                </a:effectLst>
              </a:rPr>
              <a:t>المراسلة رقم: 172 / و. ت. و / </a:t>
            </a:r>
            <a:r>
              <a:rPr lang="ar-DZ" sz="2000" b="1" dirty="0" err="1">
                <a:solidFill>
                  <a:schemeClr val="tx1"/>
                </a:solidFill>
                <a:effectLst>
                  <a:outerShdw blurRad="38100" dist="38100" dir="2700000" algn="tl">
                    <a:srgbClr val="000000">
                      <a:alpha val="43137"/>
                    </a:srgbClr>
                  </a:outerShdw>
                </a:effectLst>
              </a:rPr>
              <a:t>م.ع.ت</a:t>
            </a:r>
            <a:r>
              <a:rPr lang="ar-DZ" sz="2000" b="1" dirty="0">
                <a:solidFill>
                  <a:schemeClr val="tx1"/>
                </a:solidFill>
                <a:effectLst>
                  <a:outerShdw blurRad="38100" dist="38100" dir="2700000" algn="tl">
                    <a:srgbClr val="000000">
                      <a:alpha val="43137"/>
                    </a:srgbClr>
                  </a:outerShdw>
                </a:effectLst>
              </a:rPr>
              <a:t>/24</a:t>
            </a:r>
          </a:p>
        </p:txBody>
      </p:sp>
      <p:pic>
        <p:nvPicPr>
          <p:cNvPr id="13" name="Picture 6" descr="H:\عروض باور بوانت لعبد الله\صور مساعدة في البحوث\مدآرس 2\soso (230).png">
            <a:extLst>
              <a:ext uri="{FF2B5EF4-FFF2-40B4-BE49-F238E27FC236}">
                <a16:creationId xmlns:a16="http://schemas.microsoft.com/office/drawing/2014/main" id="{1E78E6AA-04BE-403A-B8AB-92474F1AC3E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96810" y="4160806"/>
            <a:ext cx="3574239" cy="1047526"/>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sp>
        <p:nvSpPr>
          <p:cNvPr id="14" name="مستطيل 10">
            <a:extLst>
              <a:ext uri="{FF2B5EF4-FFF2-40B4-BE49-F238E27FC236}">
                <a16:creationId xmlns:a16="http://schemas.microsoft.com/office/drawing/2014/main" id="{381194CF-1A30-4236-AA56-64ACB15ACEDE}"/>
              </a:ext>
            </a:extLst>
          </p:cNvPr>
          <p:cNvSpPr/>
          <p:nvPr/>
        </p:nvSpPr>
        <p:spPr>
          <a:xfrm>
            <a:off x="9295010" y="4312163"/>
            <a:ext cx="1579761" cy="830997"/>
          </a:xfrm>
          <a:prstGeom prst="rect">
            <a:avLst/>
          </a:prstGeom>
        </p:spPr>
        <p:txBody>
          <a:bodyPr wrap="square">
            <a:spAutoFit/>
          </a:bodyPr>
          <a:lstStyle/>
          <a:p>
            <a:pPr algn="ctr" rtl="1"/>
            <a:r>
              <a:rPr lang="ar-DZ" sz="2400" b="1" dirty="0">
                <a:cs typeface="+mj-cs"/>
              </a:rPr>
              <a:t>لتعليم أكثر فاعلية</a:t>
            </a:r>
            <a:endParaRPr lang="fr-FR" sz="2400" b="1" dirty="0">
              <a:cs typeface="+mj-cs"/>
            </a:endParaRPr>
          </a:p>
        </p:txBody>
      </p:sp>
    </p:spTree>
    <p:extLst>
      <p:ext uri="{BB962C8B-B14F-4D97-AF65-F5344CB8AC3E}">
        <p14:creationId xmlns:p14="http://schemas.microsoft.com/office/powerpoint/2010/main" val="277499016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sndAc>
          <p:stSnd>
            <p:snd r:embed="rId2" name="applause.wav"/>
          </p:stSnd>
        </p:sndAc>
      </p:transition>
    </mc:Choice>
    <mc:Fallback xmlns="">
      <p:transition spd="slow">
        <p:fade/>
        <p:sndAc>
          <p:stSnd>
            <p:snd r:embed="rId8" name="applause.wav"/>
          </p:stSnd>
        </p:sndAc>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دبوس زينة 4">
            <a:extLst>
              <a:ext uri="{FF2B5EF4-FFF2-40B4-BE49-F238E27FC236}">
                <a16:creationId xmlns:a16="http://schemas.microsoft.com/office/drawing/2014/main" id="{5B9C1D11-1EBF-4BCD-A6AB-7E337377017C}"/>
              </a:ext>
            </a:extLst>
          </p:cNvPr>
          <p:cNvSpPr/>
          <p:nvPr/>
        </p:nvSpPr>
        <p:spPr>
          <a:xfrm>
            <a:off x="2942918" y="506984"/>
            <a:ext cx="6306151" cy="979197"/>
          </a:xfrm>
          <a:prstGeom prst="plaque">
            <a:avLst/>
          </a:prstGeom>
          <a:ln/>
        </p:spPr>
        <p:style>
          <a:lnRef idx="2">
            <a:schemeClr val="accent1"/>
          </a:lnRef>
          <a:fillRef idx="1">
            <a:schemeClr val="lt1"/>
          </a:fillRef>
          <a:effectRef idx="0">
            <a:schemeClr val="accent1"/>
          </a:effectRef>
          <a:fontRef idx="minor">
            <a:schemeClr val="dk1"/>
          </a:fontRef>
        </p:style>
        <p:txBody>
          <a:bodyPr rtlCol="0" anchor="t"/>
          <a:lstStyle/>
          <a:p>
            <a:pPr algn="ctr" rtl="1"/>
            <a:r>
              <a:rPr lang="ar-DZ" sz="4000" dirty="0">
                <a:solidFill>
                  <a:srgbClr val="FF0000"/>
                </a:solidFill>
                <a:cs typeface="Al-Hadith1" pitchFamily="2" charset="-78"/>
              </a:rPr>
              <a:t>مقدمة</a:t>
            </a:r>
            <a:endParaRPr lang="fr-FR" sz="4000" dirty="0">
              <a:solidFill>
                <a:srgbClr val="FF0000"/>
              </a:solidFill>
              <a:cs typeface="Al-Hadith1" pitchFamily="2" charset="-78"/>
            </a:endParaRPr>
          </a:p>
        </p:txBody>
      </p:sp>
      <p:sp>
        <p:nvSpPr>
          <p:cNvPr id="8" name="Rectangle : coins arrondis 7">
            <a:extLst>
              <a:ext uri="{FF2B5EF4-FFF2-40B4-BE49-F238E27FC236}">
                <a16:creationId xmlns:a16="http://schemas.microsoft.com/office/drawing/2014/main" id="{81E7F197-4EFF-4B99-86A1-B51E634F9482}"/>
              </a:ext>
            </a:extLst>
          </p:cNvPr>
          <p:cNvSpPr/>
          <p:nvPr/>
        </p:nvSpPr>
        <p:spPr>
          <a:xfrm>
            <a:off x="383075" y="1714500"/>
            <a:ext cx="11425839" cy="3990250"/>
          </a:xfrm>
          <a:prstGeom prst="roundRect">
            <a:avLst/>
          </a:prstGeom>
          <a:ln/>
        </p:spPr>
        <p:style>
          <a:lnRef idx="2">
            <a:schemeClr val="dk1"/>
          </a:lnRef>
          <a:fillRef idx="1">
            <a:schemeClr val="lt1"/>
          </a:fillRef>
          <a:effectRef idx="0">
            <a:schemeClr val="dk1"/>
          </a:effectRef>
          <a:fontRef idx="minor">
            <a:schemeClr val="dk1"/>
          </a:fontRef>
        </p:style>
        <p:txBody>
          <a:bodyPr rtlCol="0" anchor="ctr"/>
          <a:lstStyle/>
          <a:p>
            <a:pPr algn="just" rtl="1"/>
            <a:r>
              <a:rPr lang="ar-DZ" sz="3600" b="1" dirty="0">
                <a:solidFill>
                  <a:schemeClr val="tx1"/>
                </a:solidFill>
              </a:rPr>
              <a:t>       سعيا إلى تجسيد الالتزام الرامي إلى إطلاق مرجعية بيداغوجية وتخفيف البرنامج الدراسي لفائدة النشاطات الثقافية والرياضية والفنية لتنمية قدرات التلاميذ، قررت وزارة التربية الوطنية إدخال تعديلات على هيكلة مواد ومواقيت الطور الأول من مرحلة التعليم الابتدائي وذلك من بداية الدخول المدرسي 2024 / 2025.</a:t>
            </a:r>
          </a:p>
        </p:txBody>
      </p:sp>
    </p:spTree>
    <p:extLst>
      <p:ext uri="{BB962C8B-B14F-4D97-AF65-F5344CB8AC3E}">
        <p14:creationId xmlns:p14="http://schemas.microsoft.com/office/powerpoint/2010/main" val="10060083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5" presetClass="entr" presetSubtype="0" fill="hold" grpId="0"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2000"/>
                                        <p:tgtEl>
                                          <p:spTgt spid="8"/>
                                        </p:tgtEl>
                                      </p:cBhvr>
                                    </p:animEffect>
                                    <p:anim calcmode="lin" valueType="num">
                                      <p:cBhvr>
                                        <p:cTn id="15" dur="2000" fill="hold"/>
                                        <p:tgtEl>
                                          <p:spTgt spid="8"/>
                                        </p:tgtEl>
                                        <p:attrNameLst>
                                          <p:attrName>ppt_w</p:attrName>
                                        </p:attrNameLst>
                                      </p:cBhvr>
                                      <p:tavLst>
                                        <p:tav tm="0" fmla="#ppt_w*sin(2.5*pi*$)">
                                          <p:val>
                                            <p:fltVal val="0"/>
                                          </p:val>
                                        </p:tav>
                                        <p:tav tm="100000">
                                          <p:val>
                                            <p:fltVal val="1"/>
                                          </p:val>
                                        </p:tav>
                                      </p:tavLst>
                                    </p:anim>
                                    <p:anim calcmode="lin" valueType="num">
                                      <p:cBhvr>
                                        <p:cTn id="16" dur="2000" fill="hold"/>
                                        <p:tgtEl>
                                          <p:spTgt spid="8"/>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 coins arrondis 2">
            <a:extLst>
              <a:ext uri="{FF2B5EF4-FFF2-40B4-BE49-F238E27FC236}">
                <a16:creationId xmlns:a16="http://schemas.microsoft.com/office/drawing/2014/main" id="{6F2EA154-BC3F-4857-8CB5-31E61B6C689D}"/>
              </a:ext>
            </a:extLst>
          </p:cNvPr>
          <p:cNvSpPr/>
          <p:nvPr/>
        </p:nvSpPr>
        <p:spPr>
          <a:xfrm>
            <a:off x="3994484" y="463763"/>
            <a:ext cx="4203032" cy="715188"/>
          </a:xfrm>
          <a:prstGeom prst="round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rtl="1"/>
            <a:r>
              <a:rPr lang="ar-DZ" sz="4400" b="1" dirty="0">
                <a:solidFill>
                  <a:srgbClr val="FF0000"/>
                </a:solidFill>
              </a:rPr>
              <a:t>محاور العرض</a:t>
            </a:r>
            <a:endParaRPr lang="fr-FR" sz="4400" b="1" dirty="0">
              <a:solidFill>
                <a:srgbClr val="FF0000"/>
              </a:solidFill>
            </a:endParaRPr>
          </a:p>
        </p:txBody>
      </p:sp>
      <p:sp>
        <p:nvSpPr>
          <p:cNvPr id="2" name="مستطيل: زوايا مستديرة 1">
            <a:extLst>
              <a:ext uri="{FF2B5EF4-FFF2-40B4-BE49-F238E27FC236}">
                <a16:creationId xmlns:a16="http://schemas.microsoft.com/office/drawing/2014/main" id="{2EF09A96-5AC0-BC32-A791-6B397C16A555}"/>
              </a:ext>
            </a:extLst>
          </p:cNvPr>
          <p:cNvSpPr/>
          <p:nvPr/>
        </p:nvSpPr>
        <p:spPr>
          <a:xfrm>
            <a:off x="1174172" y="1454727"/>
            <a:ext cx="9843655" cy="715188"/>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rtl="1"/>
            <a:r>
              <a:rPr lang="ar-DZ" sz="3200" dirty="0">
                <a:latin typeface="Sakkal Majalla" panose="02000000000000000000" pitchFamily="2" charset="-78"/>
                <a:cs typeface="Sakkal Majalla" panose="02000000000000000000" pitchFamily="2" charset="-78"/>
              </a:rPr>
              <a:t>أهداف إعادة هيكلة مواد ومواقيت الطور الأول من التعليم الابتدائي</a:t>
            </a:r>
            <a:endParaRPr lang="fr-FR" sz="3200" dirty="0">
              <a:latin typeface="Sakkal Majalla" panose="02000000000000000000" pitchFamily="2" charset="-78"/>
              <a:cs typeface="Sakkal Majalla" panose="02000000000000000000" pitchFamily="2" charset="-78"/>
            </a:endParaRPr>
          </a:p>
        </p:txBody>
      </p:sp>
      <p:sp>
        <p:nvSpPr>
          <p:cNvPr id="31" name="مستطيل: زوايا مستديرة 30">
            <a:extLst>
              <a:ext uri="{FF2B5EF4-FFF2-40B4-BE49-F238E27FC236}">
                <a16:creationId xmlns:a16="http://schemas.microsoft.com/office/drawing/2014/main" id="{3449E2D8-8CF0-AA9C-3561-EEE46733376C}"/>
              </a:ext>
            </a:extLst>
          </p:cNvPr>
          <p:cNvSpPr/>
          <p:nvPr/>
        </p:nvSpPr>
        <p:spPr>
          <a:xfrm>
            <a:off x="10823673" y="1454727"/>
            <a:ext cx="828000" cy="715188"/>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rtl="1"/>
            <a:r>
              <a:rPr lang="ar-DZ" sz="2800" b="1" dirty="0">
                <a:solidFill>
                  <a:srgbClr val="C00000"/>
                </a:solidFill>
              </a:rPr>
              <a:t>01</a:t>
            </a:r>
            <a:endParaRPr lang="fr-FR" sz="2800" b="1" dirty="0">
              <a:solidFill>
                <a:srgbClr val="C00000"/>
              </a:solidFill>
            </a:endParaRPr>
          </a:p>
        </p:txBody>
      </p:sp>
      <p:sp>
        <p:nvSpPr>
          <p:cNvPr id="32" name="مستطيل: زوايا مستديرة 31">
            <a:extLst>
              <a:ext uri="{FF2B5EF4-FFF2-40B4-BE49-F238E27FC236}">
                <a16:creationId xmlns:a16="http://schemas.microsoft.com/office/drawing/2014/main" id="{14100A96-7387-EB87-D321-26B8FE8EDCC8}"/>
              </a:ext>
            </a:extLst>
          </p:cNvPr>
          <p:cNvSpPr/>
          <p:nvPr/>
        </p:nvSpPr>
        <p:spPr>
          <a:xfrm>
            <a:off x="1174172" y="2445691"/>
            <a:ext cx="9843655" cy="715188"/>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rtl="1"/>
            <a:r>
              <a:rPr lang="ar-DZ" sz="3200" dirty="0">
                <a:latin typeface="Sakkal Majalla" panose="02000000000000000000" pitchFamily="2" charset="-78"/>
                <a:cs typeface="Sakkal Majalla" panose="02000000000000000000" pitchFamily="2" charset="-78"/>
              </a:rPr>
              <a:t>التعديلات المدرجة على شبكة مواد ومواقيت الطور الأول من التعليم الابتدائي</a:t>
            </a:r>
            <a:endParaRPr lang="fr-FR" sz="3200" dirty="0">
              <a:latin typeface="Sakkal Majalla" panose="02000000000000000000" pitchFamily="2" charset="-78"/>
              <a:cs typeface="Sakkal Majalla" panose="02000000000000000000" pitchFamily="2" charset="-78"/>
            </a:endParaRPr>
          </a:p>
        </p:txBody>
      </p:sp>
      <p:sp>
        <p:nvSpPr>
          <p:cNvPr id="33" name="مستطيل: زوايا مستديرة 32">
            <a:extLst>
              <a:ext uri="{FF2B5EF4-FFF2-40B4-BE49-F238E27FC236}">
                <a16:creationId xmlns:a16="http://schemas.microsoft.com/office/drawing/2014/main" id="{42973BEC-C257-3546-F51E-962520A96DE2}"/>
              </a:ext>
            </a:extLst>
          </p:cNvPr>
          <p:cNvSpPr/>
          <p:nvPr/>
        </p:nvSpPr>
        <p:spPr>
          <a:xfrm>
            <a:off x="10823673" y="2445691"/>
            <a:ext cx="828000" cy="715188"/>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rtl="1"/>
            <a:r>
              <a:rPr lang="ar-DZ" sz="2800" b="1" dirty="0">
                <a:solidFill>
                  <a:srgbClr val="C00000"/>
                </a:solidFill>
              </a:rPr>
              <a:t>02</a:t>
            </a:r>
            <a:endParaRPr lang="fr-FR" sz="2800" b="1" dirty="0">
              <a:solidFill>
                <a:srgbClr val="C00000"/>
              </a:solidFill>
            </a:endParaRPr>
          </a:p>
        </p:txBody>
      </p:sp>
      <p:sp>
        <p:nvSpPr>
          <p:cNvPr id="34" name="مستطيل: زوايا مستديرة 33">
            <a:extLst>
              <a:ext uri="{FF2B5EF4-FFF2-40B4-BE49-F238E27FC236}">
                <a16:creationId xmlns:a16="http://schemas.microsoft.com/office/drawing/2014/main" id="{8F7515AF-CB04-818A-18E9-D7D486AC2054}"/>
              </a:ext>
            </a:extLst>
          </p:cNvPr>
          <p:cNvSpPr/>
          <p:nvPr/>
        </p:nvSpPr>
        <p:spPr>
          <a:xfrm>
            <a:off x="1174172" y="3436655"/>
            <a:ext cx="9843655" cy="715188"/>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rtl="1"/>
            <a:r>
              <a:rPr lang="ar-DZ" sz="3200" dirty="0">
                <a:latin typeface="Sakkal Majalla" panose="02000000000000000000" pitchFamily="2" charset="-78"/>
                <a:cs typeface="Sakkal Majalla" panose="02000000000000000000" pitchFamily="2" charset="-78"/>
              </a:rPr>
              <a:t>الشبكة الجديدة لمواد ومواقيت الطور الأول من التعليم الابتدائي</a:t>
            </a:r>
            <a:endParaRPr lang="fr-FR" sz="3200" dirty="0">
              <a:latin typeface="Sakkal Majalla" panose="02000000000000000000" pitchFamily="2" charset="-78"/>
              <a:cs typeface="Sakkal Majalla" panose="02000000000000000000" pitchFamily="2" charset="-78"/>
            </a:endParaRPr>
          </a:p>
        </p:txBody>
      </p:sp>
      <p:sp>
        <p:nvSpPr>
          <p:cNvPr id="35" name="مستطيل: زوايا مستديرة 34">
            <a:extLst>
              <a:ext uri="{FF2B5EF4-FFF2-40B4-BE49-F238E27FC236}">
                <a16:creationId xmlns:a16="http://schemas.microsoft.com/office/drawing/2014/main" id="{FD3FDF8D-F035-180D-26B9-563854A53836}"/>
              </a:ext>
            </a:extLst>
          </p:cNvPr>
          <p:cNvSpPr/>
          <p:nvPr/>
        </p:nvSpPr>
        <p:spPr>
          <a:xfrm>
            <a:off x="10823673" y="3436655"/>
            <a:ext cx="828000" cy="715188"/>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rtl="1"/>
            <a:r>
              <a:rPr lang="ar-DZ" sz="2800" b="1" dirty="0">
                <a:solidFill>
                  <a:srgbClr val="C00000"/>
                </a:solidFill>
              </a:rPr>
              <a:t>03</a:t>
            </a:r>
            <a:endParaRPr lang="fr-FR" sz="2800" b="1" dirty="0">
              <a:solidFill>
                <a:srgbClr val="C00000"/>
              </a:solidFill>
            </a:endParaRPr>
          </a:p>
        </p:txBody>
      </p:sp>
      <p:sp>
        <p:nvSpPr>
          <p:cNvPr id="36" name="مستطيل: زوايا مستديرة 35">
            <a:extLst>
              <a:ext uri="{FF2B5EF4-FFF2-40B4-BE49-F238E27FC236}">
                <a16:creationId xmlns:a16="http://schemas.microsoft.com/office/drawing/2014/main" id="{26680204-97D7-57BC-6E3E-5B068127F331}"/>
              </a:ext>
            </a:extLst>
          </p:cNvPr>
          <p:cNvSpPr/>
          <p:nvPr/>
        </p:nvSpPr>
        <p:spPr>
          <a:xfrm>
            <a:off x="1174172" y="4427619"/>
            <a:ext cx="9843655" cy="715188"/>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rtl="1"/>
            <a:r>
              <a:rPr lang="ar-DZ" sz="3200" dirty="0">
                <a:latin typeface="Sakkal Majalla" panose="02000000000000000000" pitchFamily="2" charset="-78"/>
                <a:cs typeface="Sakkal Majalla" panose="02000000000000000000" pitchFamily="2" charset="-78"/>
              </a:rPr>
              <a:t>الترتيبات التنظيمية لإعادة هيكلة مواد ومواقيت الطور الأول من التعليم الابتدائي</a:t>
            </a:r>
            <a:endParaRPr lang="fr-FR" sz="3200" dirty="0">
              <a:latin typeface="Sakkal Majalla" panose="02000000000000000000" pitchFamily="2" charset="-78"/>
              <a:cs typeface="Sakkal Majalla" panose="02000000000000000000" pitchFamily="2" charset="-78"/>
            </a:endParaRPr>
          </a:p>
        </p:txBody>
      </p:sp>
      <p:sp>
        <p:nvSpPr>
          <p:cNvPr id="37" name="مستطيل: زوايا مستديرة 36">
            <a:extLst>
              <a:ext uri="{FF2B5EF4-FFF2-40B4-BE49-F238E27FC236}">
                <a16:creationId xmlns:a16="http://schemas.microsoft.com/office/drawing/2014/main" id="{BB89483C-FA5E-8A66-543E-88BBCD5701BE}"/>
              </a:ext>
            </a:extLst>
          </p:cNvPr>
          <p:cNvSpPr/>
          <p:nvPr/>
        </p:nvSpPr>
        <p:spPr>
          <a:xfrm>
            <a:off x="10823673" y="4427619"/>
            <a:ext cx="828000" cy="715188"/>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rtl="1"/>
            <a:r>
              <a:rPr lang="ar-DZ" sz="2800" b="1" dirty="0">
                <a:solidFill>
                  <a:srgbClr val="C00000"/>
                </a:solidFill>
              </a:rPr>
              <a:t>04</a:t>
            </a:r>
            <a:endParaRPr lang="fr-FR" sz="2800" b="1" dirty="0">
              <a:solidFill>
                <a:srgbClr val="C00000"/>
              </a:solidFill>
            </a:endParaRPr>
          </a:p>
        </p:txBody>
      </p:sp>
      <p:sp>
        <p:nvSpPr>
          <p:cNvPr id="38" name="مستطيل: زوايا مستديرة 37">
            <a:extLst>
              <a:ext uri="{FF2B5EF4-FFF2-40B4-BE49-F238E27FC236}">
                <a16:creationId xmlns:a16="http://schemas.microsoft.com/office/drawing/2014/main" id="{906E52D9-F198-769E-1C27-0C5663BE248C}"/>
              </a:ext>
            </a:extLst>
          </p:cNvPr>
          <p:cNvSpPr/>
          <p:nvPr/>
        </p:nvSpPr>
        <p:spPr>
          <a:xfrm>
            <a:off x="1174172" y="5418583"/>
            <a:ext cx="9843655" cy="715188"/>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rtl="1"/>
            <a:r>
              <a:rPr lang="ar-DZ" sz="3200" dirty="0">
                <a:latin typeface="Sakkal Majalla" panose="02000000000000000000" pitchFamily="2" charset="-78"/>
                <a:cs typeface="Sakkal Majalla" panose="02000000000000000000" pitchFamily="2" charset="-78"/>
              </a:rPr>
              <a:t>المرافقة البيداغوجية</a:t>
            </a:r>
            <a:endParaRPr lang="fr-FR" sz="3200" dirty="0">
              <a:latin typeface="Sakkal Majalla" panose="02000000000000000000" pitchFamily="2" charset="-78"/>
              <a:cs typeface="Sakkal Majalla" panose="02000000000000000000" pitchFamily="2" charset="-78"/>
            </a:endParaRPr>
          </a:p>
        </p:txBody>
      </p:sp>
      <p:sp>
        <p:nvSpPr>
          <p:cNvPr id="39" name="مستطيل: زوايا مستديرة 38">
            <a:extLst>
              <a:ext uri="{FF2B5EF4-FFF2-40B4-BE49-F238E27FC236}">
                <a16:creationId xmlns:a16="http://schemas.microsoft.com/office/drawing/2014/main" id="{3706177C-A68C-ACAE-49FF-4AC82E65C03A}"/>
              </a:ext>
            </a:extLst>
          </p:cNvPr>
          <p:cNvSpPr/>
          <p:nvPr/>
        </p:nvSpPr>
        <p:spPr>
          <a:xfrm>
            <a:off x="10823673" y="5418583"/>
            <a:ext cx="828000" cy="715188"/>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rtl="1"/>
            <a:r>
              <a:rPr lang="ar-DZ" sz="2800" b="1" dirty="0">
                <a:solidFill>
                  <a:srgbClr val="C00000"/>
                </a:solidFill>
              </a:rPr>
              <a:t>05</a:t>
            </a:r>
            <a:endParaRPr lang="fr-FR" sz="2800" b="1" dirty="0">
              <a:solidFill>
                <a:srgbClr val="C00000"/>
              </a:solidFill>
            </a:endParaRPr>
          </a:p>
        </p:txBody>
      </p:sp>
    </p:spTree>
    <p:extLst>
      <p:ext uri="{BB962C8B-B14F-4D97-AF65-F5344CB8AC3E}">
        <p14:creationId xmlns:p14="http://schemas.microsoft.com/office/powerpoint/2010/main" val="14504927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anim calcmode="lin" valueType="num">
                                      <p:cBhvr>
                                        <p:cTn id="8" dur="2000" fill="hold"/>
                                        <p:tgtEl>
                                          <p:spTgt spid="3"/>
                                        </p:tgtEl>
                                        <p:attrNameLst>
                                          <p:attrName>ppt_w</p:attrName>
                                        </p:attrNameLst>
                                      </p:cBhvr>
                                      <p:tavLst>
                                        <p:tav tm="0" fmla="#ppt_w*sin(2.5*pi*$)">
                                          <p:val>
                                            <p:fltVal val="0"/>
                                          </p:val>
                                        </p:tav>
                                        <p:tav tm="100000">
                                          <p:val>
                                            <p:fltVal val="1"/>
                                          </p:val>
                                        </p:tav>
                                      </p:tavLst>
                                    </p:anim>
                                    <p:anim calcmode="lin" valueType="num">
                                      <p:cBhvr>
                                        <p:cTn id="9" dur="2000" fill="hold"/>
                                        <p:tgtEl>
                                          <p:spTgt spid="3"/>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p:cTn id="14" dur="1000" fill="hold"/>
                                        <p:tgtEl>
                                          <p:spTgt spid="2"/>
                                        </p:tgtEl>
                                        <p:attrNameLst>
                                          <p:attrName>ppt_w</p:attrName>
                                        </p:attrNameLst>
                                      </p:cBhvr>
                                      <p:tavLst>
                                        <p:tav tm="0">
                                          <p:val>
                                            <p:strVal val="#ppt_w*0.70"/>
                                          </p:val>
                                        </p:tav>
                                        <p:tav tm="100000">
                                          <p:val>
                                            <p:strVal val="#ppt_w"/>
                                          </p:val>
                                        </p:tav>
                                      </p:tavLst>
                                    </p:anim>
                                    <p:anim calcmode="lin" valueType="num">
                                      <p:cBhvr>
                                        <p:cTn id="15" dur="1000" fill="hold"/>
                                        <p:tgtEl>
                                          <p:spTgt spid="2"/>
                                        </p:tgtEl>
                                        <p:attrNameLst>
                                          <p:attrName>ppt_h</p:attrName>
                                        </p:attrNameLst>
                                      </p:cBhvr>
                                      <p:tavLst>
                                        <p:tav tm="0">
                                          <p:val>
                                            <p:strVal val="#ppt_h"/>
                                          </p:val>
                                        </p:tav>
                                        <p:tav tm="100000">
                                          <p:val>
                                            <p:strVal val="#ppt_h"/>
                                          </p:val>
                                        </p:tav>
                                      </p:tavLst>
                                    </p:anim>
                                    <p:animEffect transition="in" filter="fade">
                                      <p:cBhvr>
                                        <p:cTn id="16" dur="1000"/>
                                        <p:tgtEl>
                                          <p:spTgt spid="2"/>
                                        </p:tgtEl>
                                      </p:cBhvr>
                                    </p:animEffect>
                                  </p:childTnLst>
                                </p:cTn>
                              </p:par>
                              <p:par>
                                <p:cTn id="17" presetID="55" presetClass="entr" presetSubtype="0" fill="hold" grpId="0" nodeType="withEffect">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cBhvr>
                                        <p:cTn id="19" dur="1000" fill="hold"/>
                                        <p:tgtEl>
                                          <p:spTgt spid="31"/>
                                        </p:tgtEl>
                                        <p:attrNameLst>
                                          <p:attrName>ppt_w</p:attrName>
                                        </p:attrNameLst>
                                      </p:cBhvr>
                                      <p:tavLst>
                                        <p:tav tm="0">
                                          <p:val>
                                            <p:strVal val="#ppt_w*0.70"/>
                                          </p:val>
                                        </p:tav>
                                        <p:tav tm="100000">
                                          <p:val>
                                            <p:strVal val="#ppt_w"/>
                                          </p:val>
                                        </p:tav>
                                      </p:tavLst>
                                    </p:anim>
                                    <p:anim calcmode="lin" valueType="num">
                                      <p:cBhvr>
                                        <p:cTn id="20" dur="1000" fill="hold"/>
                                        <p:tgtEl>
                                          <p:spTgt spid="31"/>
                                        </p:tgtEl>
                                        <p:attrNameLst>
                                          <p:attrName>ppt_h</p:attrName>
                                        </p:attrNameLst>
                                      </p:cBhvr>
                                      <p:tavLst>
                                        <p:tav tm="0">
                                          <p:val>
                                            <p:strVal val="#ppt_h"/>
                                          </p:val>
                                        </p:tav>
                                        <p:tav tm="100000">
                                          <p:val>
                                            <p:strVal val="#ppt_h"/>
                                          </p:val>
                                        </p:tav>
                                      </p:tavLst>
                                    </p:anim>
                                    <p:animEffect transition="in" filter="fade">
                                      <p:cBhvr>
                                        <p:cTn id="21" dur="1000"/>
                                        <p:tgtEl>
                                          <p:spTgt spid="31"/>
                                        </p:tgtEl>
                                      </p:cBhvr>
                                    </p:animEffect>
                                  </p:childTnLst>
                                </p:cTn>
                              </p:par>
                            </p:childTnLst>
                          </p:cTn>
                        </p:par>
                      </p:childTnLst>
                    </p:cTn>
                  </p:par>
                  <p:par>
                    <p:cTn id="22" fill="hold">
                      <p:stCondLst>
                        <p:cond delay="indefinite"/>
                      </p:stCondLst>
                      <p:childTnLst>
                        <p:par>
                          <p:cTn id="23" fill="hold">
                            <p:stCondLst>
                              <p:cond delay="0"/>
                            </p:stCondLst>
                            <p:childTnLst>
                              <p:par>
                                <p:cTn id="24" presetID="55" presetClass="entr" presetSubtype="0" fill="hold" grpId="0" nodeType="clickEffect">
                                  <p:stCondLst>
                                    <p:cond delay="0"/>
                                  </p:stCondLst>
                                  <p:childTnLst>
                                    <p:set>
                                      <p:cBhvr>
                                        <p:cTn id="25" dur="1" fill="hold">
                                          <p:stCondLst>
                                            <p:cond delay="0"/>
                                          </p:stCondLst>
                                        </p:cTn>
                                        <p:tgtEl>
                                          <p:spTgt spid="32"/>
                                        </p:tgtEl>
                                        <p:attrNameLst>
                                          <p:attrName>style.visibility</p:attrName>
                                        </p:attrNameLst>
                                      </p:cBhvr>
                                      <p:to>
                                        <p:strVal val="visible"/>
                                      </p:to>
                                    </p:set>
                                    <p:anim calcmode="lin" valueType="num">
                                      <p:cBhvr>
                                        <p:cTn id="26" dur="1000" fill="hold"/>
                                        <p:tgtEl>
                                          <p:spTgt spid="32"/>
                                        </p:tgtEl>
                                        <p:attrNameLst>
                                          <p:attrName>ppt_w</p:attrName>
                                        </p:attrNameLst>
                                      </p:cBhvr>
                                      <p:tavLst>
                                        <p:tav tm="0">
                                          <p:val>
                                            <p:strVal val="#ppt_w*0.70"/>
                                          </p:val>
                                        </p:tav>
                                        <p:tav tm="100000">
                                          <p:val>
                                            <p:strVal val="#ppt_w"/>
                                          </p:val>
                                        </p:tav>
                                      </p:tavLst>
                                    </p:anim>
                                    <p:anim calcmode="lin" valueType="num">
                                      <p:cBhvr>
                                        <p:cTn id="27" dur="1000" fill="hold"/>
                                        <p:tgtEl>
                                          <p:spTgt spid="32"/>
                                        </p:tgtEl>
                                        <p:attrNameLst>
                                          <p:attrName>ppt_h</p:attrName>
                                        </p:attrNameLst>
                                      </p:cBhvr>
                                      <p:tavLst>
                                        <p:tav tm="0">
                                          <p:val>
                                            <p:strVal val="#ppt_h"/>
                                          </p:val>
                                        </p:tav>
                                        <p:tav tm="100000">
                                          <p:val>
                                            <p:strVal val="#ppt_h"/>
                                          </p:val>
                                        </p:tav>
                                      </p:tavLst>
                                    </p:anim>
                                    <p:animEffect transition="in" filter="fade">
                                      <p:cBhvr>
                                        <p:cTn id="28" dur="1000"/>
                                        <p:tgtEl>
                                          <p:spTgt spid="32"/>
                                        </p:tgtEl>
                                      </p:cBhvr>
                                    </p:animEffect>
                                  </p:childTnLst>
                                </p:cTn>
                              </p:par>
                              <p:par>
                                <p:cTn id="29" presetID="55" presetClass="entr" presetSubtype="0" fill="hold" grpId="0" nodeType="withEffect">
                                  <p:stCondLst>
                                    <p:cond delay="0"/>
                                  </p:stCondLst>
                                  <p:childTnLst>
                                    <p:set>
                                      <p:cBhvr>
                                        <p:cTn id="30" dur="1" fill="hold">
                                          <p:stCondLst>
                                            <p:cond delay="0"/>
                                          </p:stCondLst>
                                        </p:cTn>
                                        <p:tgtEl>
                                          <p:spTgt spid="33"/>
                                        </p:tgtEl>
                                        <p:attrNameLst>
                                          <p:attrName>style.visibility</p:attrName>
                                        </p:attrNameLst>
                                      </p:cBhvr>
                                      <p:to>
                                        <p:strVal val="visible"/>
                                      </p:to>
                                    </p:set>
                                    <p:anim calcmode="lin" valueType="num">
                                      <p:cBhvr>
                                        <p:cTn id="31" dur="1000" fill="hold"/>
                                        <p:tgtEl>
                                          <p:spTgt spid="33"/>
                                        </p:tgtEl>
                                        <p:attrNameLst>
                                          <p:attrName>ppt_w</p:attrName>
                                        </p:attrNameLst>
                                      </p:cBhvr>
                                      <p:tavLst>
                                        <p:tav tm="0">
                                          <p:val>
                                            <p:strVal val="#ppt_w*0.70"/>
                                          </p:val>
                                        </p:tav>
                                        <p:tav tm="100000">
                                          <p:val>
                                            <p:strVal val="#ppt_w"/>
                                          </p:val>
                                        </p:tav>
                                      </p:tavLst>
                                    </p:anim>
                                    <p:anim calcmode="lin" valueType="num">
                                      <p:cBhvr>
                                        <p:cTn id="32" dur="1000" fill="hold"/>
                                        <p:tgtEl>
                                          <p:spTgt spid="33"/>
                                        </p:tgtEl>
                                        <p:attrNameLst>
                                          <p:attrName>ppt_h</p:attrName>
                                        </p:attrNameLst>
                                      </p:cBhvr>
                                      <p:tavLst>
                                        <p:tav tm="0">
                                          <p:val>
                                            <p:strVal val="#ppt_h"/>
                                          </p:val>
                                        </p:tav>
                                        <p:tav tm="100000">
                                          <p:val>
                                            <p:strVal val="#ppt_h"/>
                                          </p:val>
                                        </p:tav>
                                      </p:tavLst>
                                    </p:anim>
                                    <p:animEffect transition="in" filter="fade">
                                      <p:cBhvr>
                                        <p:cTn id="33" dur="1000"/>
                                        <p:tgtEl>
                                          <p:spTgt spid="33"/>
                                        </p:tgtEl>
                                      </p:cBhvr>
                                    </p:animEffect>
                                  </p:childTnLst>
                                </p:cTn>
                              </p:par>
                            </p:childTnLst>
                          </p:cTn>
                        </p:par>
                      </p:childTnLst>
                    </p:cTn>
                  </p:par>
                  <p:par>
                    <p:cTn id="34" fill="hold">
                      <p:stCondLst>
                        <p:cond delay="indefinite"/>
                      </p:stCondLst>
                      <p:childTnLst>
                        <p:par>
                          <p:cTn id="35" fill="hold">
                            <p:stCondLst>
                              <p:cond delay="0"/>
                            </p:stCondLst>
                            <p:childTnLst>
                              <p:par>
                                <p:cTn id="36" presetID="55" presetClass="entr" presetSubtype="0" fill="hold" grpId="0" nodeType="clickEffect">
                                  <p:stCondLst>
                                    <p:cond delay="0"/>
                                  </p:stCondLst>
                                  <p:childTnLst>
                                    <p:set>
                                      <p:cBhvr>
                                        <p:cTn id="37" dur="1" fill="hold">
                                          <p:stCondLst>
                                            <p:cond delay="0"/>
                                          </p:stCondLst>
                                        </p:cTn>
                                        <p:tgtEl>
                                          <p:spTgt spid="34"/>
                                        </p:tgtEl>
                                        <p:attrNameLst>
                                          <p:attrName>style.visibility</p:attrName>
                                        </p:attrNameLst>
                                      </p:cBhvr>
                                      <p:to>
                                        <p:strVal val="visible"/>
                                      </p:to>
                                    </p:set>
                                    <p:anim calcmode="lin" valueType="num">
                                      <p:cBhvr>
                                        <p:cTn id="38" dur="1000" fill="hold"/>
                                        <p:tgtEl>
                                          <p:spTgt spid="34"/>
                                        </p:tgtEl>
                                        <p:attrNameLst>
                                          <p:attrName>ppt_w</p:attrName>
                                        </p:attrNameLst>
                                      </p:cBhvr>
                                      <p:tavLst>
                                        <p:tav tm="0">
                                          <p:val>
                                            <p:strVal val="#ppt_w*0.70"/>
                                          </p:val>
                                        </p:tav>
                                        <p:tav tm="100000">
                                          <p:val>
                                            <p:strVal val="#ppt_w"/>
                                          </p:val>
                                        </p:tav>
                                      </p:tavLst>
                                    </p:anim>
                                    <p:anim calcmode="lin" valueType="num">
                                      <p:cBhvr>
                                        <p:cTn id="39" dur="1000" fill="hold"/>
                                        <p:tgtEl>
                                          <p:spTgt spid="34"/>
                                        </p:tgtEl>
                                        <p:attrNameLst>
                                          <p:attrName>ppt_h</p:attrName>
                                        </p:attrNameLst>
                                      </p:cBhvr>
                                      <p:tavLst>
                                        <p:tav tm="0">
                                          <p:val>
                                            <p:strVal val="#ppt_h"/>
                                          </p:val>
                                        </p:tav>
                                        <p:tav tm="100000">
                                          <p:val>
                                            <p:strVal val="#ppt_h"/>
                                          </p:val>
                                        </p:tav>
                                      </p:tavLst>
                                    </p:anim>
                                    <p:animEffect transition="in" filter="fade">
                                      <p:cBhvr>
                                        <p:cTn id="40" dur="1000"/>
                                        <p:tgtEl>
                                          <p:spTgt spid="34"/>
                                        </p:tgtEl>
                                      </p:cBhvr>
                                    </p:animEffect>
                                  </p:childTnLst>
                                </p:cTn>
                              </p:par>
                              <p:par>
                                <p:cTn id="41" presetID="55" presetClass="entr" presetSubtype="0" fill="hold" grpId="0" nodeType="withEffect">
                                  <p:stCondLst>
                                    <p:cond delay="0"/>
                                  </p:stCondLst>
                                  <p:childTnLst>
                                    <p:set>
                                      <p:cBhvr>
                                        <p:cTn id="42" dur="1" fill="hold">
                                          <p:stCondLst>
                                            <p:cond delay="0"/>
                                          </p:stCondLst>
                                        </p:cTn>
                                        <p:tgtEl>
                                          <p:spTgt spid="35"/>
                                        </p:tgtEl>
                                        <p:attrNameLst>
                                          <p:attrName>style.visibility</p:attrName>
                                        </p:attrNameLst>
                                      </p:cBhvr>
                                      <p:to>
                                        <p:strVal val="visible"/>
                                      </p:to>
                                    </p:set>
                                    <p:anim calcmode="lin" valueType="num">
                                      <p:cBhvr>
                                        <p:cTn id="43" dur="1000" fill="hold"/>
                                        <p:tgtEl>
                                          <p:spTgt spid="35"/>
                                        </p:tgtEl>
                                        <p:attrNameLst>
                                          <p:attrName>ppt_w</p:attrName>
                                        </p:attrNameLst>
                                      </p:cBhvr>
                                      <p:tavLst>
                                        <p:tav tm="0">
                                          <p:val>
                                            <p:strVal val="#ppt_w*0.70"/>
                                          </p:val>
                                        </p:tav>
                                        <p:tav tm="100000">
                                          <p:val>
                                            <p:strVal val="#ppt_w"/>
                                          </p:val>
                                        </p:tav>
                                      </p:tavLst>
                                    </p:anim>
                                    <p:anim calcmode="lin" valueType="num">
                                      <p:cBhvr>
                                        <p:cTn id="44" dur="1000" fill="hold"/>
                                        <p:tgtEl>
                                          <p:spTgt spid="35"/>
                                        </p:tgtEl>
                                        <p:attrNameLst>
                                          <p:attrName>ppt_h</p:attrName>
                                        </p:attrNameLst>
                                      </p:cBhvr>
                                      <p:tavLst>
                                        <p:tav tm="0">
                                          <p:val>
                                            <p:strVal val="#ppt_h"/>
                                          </p:val>
                                        </p:tav>
                                        <p:tav tm="100000">
                                          <p:val>
                                            <p:strVal val="#ppt_h"/>
                                          </p:val>
                                        </p:tav>
                                      </p:tavLst>
                                    </p:anim>
                                    <p:animEffect transition="in" filter="fade">
                                      <p:cBhvr>
                                        <p:cTn id="45" dur="1000"/>
                                        <p:tgtEl>
                                          <p:spTgt spid="35"/>
                                        </p:tgtEl>
                                      </p:cBhvr>
                                    </p:animEffect>
                                  </p:childTnLst>
                                </p:cTn>
                              </p:par>
                            </p:childTnLst>
                          </p:cTn>
                        </p:par>
                      </p:childTnLst>
                    </p:cTn>
                  </p:par>
                  <p:par>
                    <p:cTn id="46" fill="hold">
                      <p:stCondLst>
                        <p:cond delay="indefinite"/>
                      </p:stCondLst>
                      <p:childTnLst>
                        <p:par>
                          <p:cTn id="47" fill="hold">
                            <p:stCondLst>
                              <p:cond delay="0"/>
                            </p:stCondLst>
                            <p:childTnLst>
                              <p:par>
                                <p:cTn id="48" presetID="55" presetClass="entr" presetSubtype="0" fill="hold" grpId="0" nodeType="clickEffect">
                                  <p:stCondLst>
                                    <p:cond delay="0"/>
                                  </p:stCondLst>
                                  <p:childTnLst>
                                    <p:set>
                                      <p:cBhvr>
                                        <p:cTn id="49" dur="1" fill="hold">
                                          <p:stCondLst>
                                            <p:cond delay="0"/>
                                          </p:stCondLst>
                                        </p:cTn>
                                        <p:tgtEl>
                                          <p:spTgt spid="36"/>
                                        </p:tgtEl>
                                        <p:attrNameLst>
                                          <p:attrName>style.visibility</p:attrName>
                                        </p:attrNameLst>
                                      </p:cBhvr>
                                      <p:to>
                                        <p:strVal val="visible"/>
                                      </p:to>
                                    </p:set>
                                    <p:anim calcmode="lin" valueType="num">
                                      <p:cBhvr>
                                        <p:cTn id="50" dur="1000" fill="hold"/>
                                        <p:tgtEl>
                                          <p:spTgt spid="36"/>
                                        </p:tgtEl>
                                        <p:attrNameLst>
                                          <p:attrName>ppt_w</p:attrName>
                                        </p:attrNameLst>
                                      </p:cBhvr>
                                      <p:tavLst>
                                        <p:tav tm="0">
                                          <p:val>
                                            <p:strVal val="#ppt_w*0.70"/>
                                          </p:val>
                                        </p:tav>
                                        <p:tav tm="100000">
                                          <p:val>
                                            <p:strVal val="#ppt_w"/>
                                          </p:val>
                                        </p:tav>
                                      </p:tavLst>
                                    </p:anim>
                                    <p:anim calcmode="lin" valueType="num">
                                      <p:cBhvr>
                                        <p:cTn id="51" dur="1000" fill="hold"/>
                                        <p:tgtEl>
                                          <p:spTgt spid="36"/>
                                        </p:tgtEl>
                                        <p:attrNameLst>
                                          <p:attrName>ppt_h</p:attrName>
                                        </p:attrNameLst>
                                      </p:cBhvr>
                                      <p:tavLst>
                                        <p:tav tm="0">
                                          <p:val>
                                            <p:strVal val="#ppt_h"/>
                                          </p:val>
                                        </p:tav>
                                        <p:tav tm="100000">
                                          <p:val>
                                            <p:strVal val="#ppt_h"/>
                                          </p:val>
                                        </p:tav>
                                      </p:tavLst>
                                    </p:anim>
                                    <p:animEffect transition="in" filter="fade">
                                      <p:cBhvr>
                                        <p:cTn id="52" dur="1000"/>
                                        <p:tgtEl>
                                          <p:spTgt spid="36"/>
                                        </p:tgtEl>
                                      </p:cBhvr>
                                    </p:animEffect>
                                  </p:childTnLst>
                                </p:cTn>
                              </p:par>
                              <p:par>
                                <p:cTn id="53" presetID="55" presetClass="entr" presetSubtype="0" fill="hold" grpId="0" nodeType="withEffect">
                                  <p:stCondLst>
                                    <p:cond delay="0"/>
                                  </p:stCondLst>
                                  <p:childTnLst>
                                    <p:set>
                                      <p:cBhvr>
                                        <p:cTn id="54" dur="1" fill="hold">
                                          <p:stCondLst>
                                            <p:cond delay="0"/>
                                          </p:stCondLst>
                                        </p:cTn>
                                        <p:tgtEl>
                                          <p:spTgt spid="37"/>
                                        </p:tgtEl>
                                        <p:attrNameLst>
                                          <p:attrName>style.visibility</p:attrName>
                                        </p:attrNameLst>
                                      </p:cBhvr>
                                      <p:to>
                                        <p:strVal val="visible"/>
                                      </p:to>
                                    </p:set>
                                    <p:anim calcmode="lin" valueType="num">
                                      <p:cBhvr>
                                        <p:cTn id="55" dur="1000" fill="hold"/>
                                        <p:tgtEl>
                                          <p:spTgt spid="37"/>
                                        </p:tgtEl>
                                        <p:attrNameLst>
                                          <p:attrName>ppt_w</p:attrName>
                                        </p:attrNameLst>
                                      </p:cBhvr>
                                      <p:tavLst>
                                        <p:tav tm="0">
                                          <p:val>
                                            <p:strVal val="#ppt_w*0.70"/>
                                          </p:val>
                                        </p:tav>
                                        <p:tav tm="100000">
                                          <p:val>
                                            <p:strVal val="#ppt_w"/>
                                          </p:val>
                                        </p:tav>
                                      </p:tavLst>
                                    </p:anim>
                                    <p:anim calcmode="lin" valueType="num">
                                      <p:cBhvr>
                                        <p:cTn id="56" dur="1000" fill="hold"/>
                                        <p:tgtEl>
                                          <p:spTgt spid="37"/>
                                        </p:tgtEl>
                                        <p:attrNameLst>
                                          <p:attrName>ppt_h</p:attrName>
                                        </p:attrNameLst>
                                      </p:cBhvr>
                                      <p:tavLst>
                                        <p:tav tm="0">
                                          <p:val>
                                            <p:strVal val="#ppt_h"/>
                                          </p:val>
                                        </p:tav>
                                        <p:tav tm="100000">
                                          <p:val>
                                            <p:strVal val="#ppt_h"/>
                                          </p:val>
                                        </p:tav>
                                      </p:tavLst>
                                    </p:anim>
                                    <p:animEffect transition="in" filter="fade">
                                      <p:cBhvr>
                                        <p:cTn id="57" dur="1000"/>
                                        <p:tgtEl>
                                          <p:spTgt spid="37"/>
                                        </p:tgtEl>
                                      </p:cBhvr>
                                    </p:animEffect>
                                  </p:childTnLst>
                                </p:cTn>
                              </p:par>
                            </p:childTnLst>
                          </p:cTn>
                        </p:par>
                      </p:childTnLst>
                    </p:cTn>
                  </p:par>
                  <p:par>
                    <p:cTn id="58" fill="hold">
                      <p:stCondLst>
                        <p:cond delay="indefinite"/>
                      </p:stCondLst>
                      <p:childTnLst>
                        <p:par>
                          <p:cTn id="59" fill="hold">
                            <p:stCondLst>
                              <p:cond delay="0"/>
                            </p:stCondLst>
                            <p:childTnLst>
                              <p:par>
                                <p:cTn id="60" presetID="55" presetClass="entr" presetSubtype="0" fill="hold" grpId="0" nodeType="clickEffect">
                                  <p:stCondLst>
                                    <p:cond delay="0"/>
                                  </p:stCondLst>
                                  <p:childTnLst>
                                    <p:set>
                                      <p:cBhvr>
                                        <p:cTn id="61" dur="1" fill="hold">
                                          <p:stCondLst>
                                            <p:cond delay="0"/>
                                          </p:stCondLst>
                                        </p:cTn>
                                        <p:tgtEl>
                                          <p:spTgt spid="38"/>
                                        </p:tgtEl>
                                        <p:attrNameLst>
                                          <p:attrName>style.visibility</p:attrName>
                                        </p:attrNameLst>
                                      </p:cBhvr>
                                      <p:to>
                                        <p:strVal val="visible"/>
                                      </p:to>
                                    </p:set>
                                    <p:anim calcmode="lin" valueType="num">
                                      <p:cBhvr>
                                        <p:cTn id="62" dur="1000" fill="hold"/>
                                        <p:tgtEl>
                                          <p:spTgt spid="38"/>
                                        </p:tgtEl>
                                        <p:attrNameLst>
                                          <p:attrName>ppt_w</p:attrName>
                                        </p:attrNameLst>
                                      </p:cBhvr>
                                      <p:tavLst>
                                        <p:tav tm="0">
                                          <p:val>
                                            <p:strVal val="#ppt_w*0.70"/>
                                          </p:val>
                                        </p:tav>
                                        <p:tav tm="100000">
                                          <p:val>
                                            <p:strVal val="#ppt_w"/>
                                          </p:val>
                                        </p:tav>
                                      </p:tavLst>
                                    </p:anim>
                                    <p:anim calcmode="lin" valueType="num">
                                      <p:cBhvr>
                                        <p:cTn id="63" dur="1000" fill="hold"/>
                                        <p:tgtEl>
                                          <p:spTgt spid="38"/>
                                        </p:tgtEl>
                                        <p:attrNameLst>
                                          <p:attrName>ppt_h</p:attrName>
                                        </p:attrNameLst>
                                      </p:cBhvr>
                                      <p:tavLst>
                                        <p:tav tm="0">
                                          <p:val>
                                            <p:strVal val="#ppt_h"/>
                                          </p:val>
                                        </p:tav>
                                        <p:tav tm="100000">
                                          <p:val>
                                            <p:strVal val="#ppt_h"/>
                                          </p:val>
                                        </p:tav>
                                      </p:tavLst>
                                    </p:anim>
                                    <p:animEffect transition="in" filter="fade">
                                      <p:cBhvr>
                                        <p:cTn id="64" dur="1000"/>
                                        <p:tgtEl>
                                          <p:spTgt spid="38"/>
                                        </p:tgtEl>
                                      </p:cBhvr>
                                    </p:animEffect>
                                  </p:childTnLst>
                                </p:cTn>
                              </p:par>
                              <p:par>
                                <p:cTn id="65" presetID="55" presetClass="entr" presetSubtype="0" fill="hold" grpId="0" nodeType="withEffect">
                                  <p:stCondLst>
                                    <p:cond delay="0"/>
                                  </p:stCondLst>
                                  <p:childTnLst>
                                    <p:set>
                                      <p:cBhvr>
                                        <p:cTn id="66" dur="1" fill="hold">
                                          <p:stCondLst>
                                            <p:cond delay="0"/>
                                          </p:stCondLst>
                                        </p:cTn>
                                        <p:tgtEl>
                                          <p:spTgt spid="39"/>
                                        </p:tgtEl>
                                        <p:attrNameLst>
                                          <p:attrName>style.visibility</p:attrName>
                                        </p:attrNameLst>
                                      </p:cBhvr>
                                      <p:to>
                                        <p:strVal val="visible"/>
                                      </p:to>
                                    </p:set>
                                    <p:anim calcmode="lin" valueType="num">
                                      <p:cBhvr>
                                        <p:cTn id="67" dur="1000" fill="hold"/>
                                        <p:tgtEl>
                                          <p:spTgt spid="39"/>
                                        </p:tgtEl>
                                        <p:attrNameLst>
                                          <p:attrName>ppt_w</p:attrName>
                                        </p:attrNameLst>
                                      </p:cBhvr>
                                      <p:tavLst>
                                        <p:tav tm="0">
                                          <p:val>
                                            <p:strVal val="#ppt_w*0.70"/>
                                          </p:val>
                                        </p:tav>
                                        <p:tav tm="100000">
                                          <p:val>
                                            <p:strVal val="#ppt_w"/>
                                          </p:val>
                                        </p:tav>
                                      </p:tavLst>
                                    </p:anim>
                                    <p:anim calcmode="lin" valueType="num">
                                      <p:cBhvr>
                                        <p:cTn id="68" dur="1000" fill="hold"/>
                                        <p:tgtEl>
                                          <p:spTgt spid="39"/>
                                        </p:tgtEl>
                                        <p:attrNameLst>
                                          <p:attrName>ppt_h</p:attrName>
                                        </p:attrNameLst>
                                      </p:cBhvr>
                                      <p:tavLst>
                                        <p:tav tm="0">
                                          <p:val>
                                            <p:strVal val="#ppt_h"/>
                                          </p:val>
                                        </p:tav>
                                        <p:tav tm="100000">
                                          <p:val>
                                            <p:strVal val="#ppt_h"/>
                                          </p:val>
                                        </p:tav>
                                      </p:tavLst>
                                    </p:anim>
                                    <p:animEffect transition="in" filter="fade">
                                      <p:cBhvr>
                                        <p:cTn id="69" dur="10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 grpId="0" animBg="1"/>
      <p:bldP spid="31" grpId="0" animBg="1"/>
      <p:bldP spid="32" grpId="0" animBg="1"/>
      <p:bldP spid="33" grpId="0" animBg="1"/>
      <p:bldP spid="34" grpId="0" animBg="1"/>
      <p:bldP spid="35" grpId="0" animBg="1"/>
      <p:bldP spid="36" grpId="0" animBg="1"/>
      <p:bldP spid="37" grpId="0" animBg="1"/>
      <p:bldP spid="38" grpId="0" animBg="1"/>
      <p:bldP spid="39"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دبوس زينة 4">
            <a:extLst>
              <a:ext uri="{FF2B5EF4-FFF2-40B4-BE49-F238E27FC236}">
                <a16:creationId xmlns:a16="http://schemas.microsoft.com/office/drawing/2014/main" id="{3F369994-C52C-F816-732E-60AC4FB98961}"/>
              </a:ext>
            </a:extLst>
          </p:cNvPr>
          <p:cNvSpPr/>
          <p:nvPr/>
        </p:nvSpPr>
        <p:spPr>
          <a:xfrm>
            <a:off x="2942924" y="285308"/>
            <a:ext cx="6306151" cy="1440000"/>
          </a:xfrm>
          <a:prstGeom prst="plaque">
            <a:avLst/>
          </a:prstGeom>
          <a:solidFill>
            <a:schemeClr val="accent2">
              <a:lumMod val="20000"/>
              <a:lumOff val="80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rtl="1"/>
            <a:r>
              <a:rPr lang="ar-DZ" sz="4000" dirty="0">
                <a:latin typeface="Sakkal Majalla" panose="02000000000000000000" pitchFamily="2" charset="-78"/>
                <a:cs typeface="Sakkal Majalla" panose="02000000000000000000" pitchFamily="2" charset="-78"/>
              </a:rPr>
              <a:t>أهداف إعادة هيكلة مواد ومواقيت الطور الأول من التعليم الابتدائي</a:t>
            </a:r>
            <a:endParaRPr lang="fr-FR" sz="4000" dirty="0">
              <a:latin typeface="Sakkal Majalla" panose="02000000000000000000" pitchFamily="2" charset="-78"/>
              <a:cs typeface="Sakkal Majalla" panose="02000000000000000000" pitchFamily="2" charset="-78"/>
            </a:endParaRPr>
          </a:p>
        </p:txBody>
      </p:sp>
      <p:sp>
        <p:nvSpPr>
          <p:cNvPr id="3" name="معين 2">
            <a:extLst>
              <a:ext uri="{FF2B5EF4-FFF2-40B4-BE49-F238E27FC236}">
                <a16:creationId xmlns:a16="http://schemas.microsoft.com/office/drawing/2014/main" id="{77A666E4-033A-E2C8-9870-1D17C03C5087}"/>
              </a:ext>
            </a:extLst>
          </p:cNvPr>
          <p:cNvSpPr/>
          <p:nvPr/>
        </p:nvSpPr>
        <p:spPr>
          <a:xfrm>
            <a:off x="9249075" y="285308"/>
            <a:ext cx="1404000" cy="1440000"/>
          </a:xfrm>
          <a:prstGeom prst="diamond">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ar-DZ" sz="3600" b="1" dirty="0">
                <a:solidFill>
                  <a:srgbClr val="C00000"/>
                </a:solidFill>
              </a:rPr>
              <a:t>01</a:t>
            </a:r>
            <a:endParaRPr lang="fr-FR" sz="3600" b="1" dirty="0">
              <a:solidFill>
                <a:srgbClr val="C00000"/>
              </a:solidFill>
            </a:endParaRPr>
          </a:p>
        </p:txBody>
      </p:sp>
      <p:sp>
        <p:nvSpPr>
          <p:cNvPr id="4" name="Rectangle : coins arrondis 9">
            <a:extLst>
              <a:ext uri="{FF2B5EF4-FFF2-40B4-BE49-F238E27FC236}">
                <a16:creationId xmlns:a16="http://schemas.microsoft.com/office/drawing/2014/main" id="{87E468AD-4C73-B16C-518B-DFE774B4C091}"/>
              </a:ext>
            </a:extLst>
          </p:cNvPr>
          <p:cNvSpPr/>
          <p:nvPr/>
        </p:nvSpPr>
        <p:spPr>
          <a:xfrm>
            <a:off x="8908442" y="2064320"/>
            <a:ext cx="3061886" cy="4509657"/>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Low" rtl="1"/>
            <a:r>
              <a:rPr lang="ar-DZ" sz="2800" dirty="0">
                <a:solidFill>
                  <a:schemeClr val="tx1"/>
                </a:solidFill>
                <a:latin typeface="Sakkal Majalla" panose="02000000000000000000" pitchFamily="2" charset="-78"/>
                <a:cs typeface="Sakkal Majalla" panose="02000000000000000000" pitchFamily="2" charset="-78"/>
              </a:rPr>
              <a:t>     تهدف إلى تحسين جودة التعليم وتلبية احتياجات التلاميذ المختلفة، وخلق بيئة تعلمية محفزة ومتنوعة، تسمح بتعزيز النمو شامل والمتوازن للتلاميذ وجعلهم مستعدين للمراحل اللاحقة،  وذلك من خلال:</a:t>
            </a:r>
            <a:endParaRPr lang="fr-FR" sz="2800" dirty="0">
              <a:solidFill>
                <a:schemeClr val="tx1"/>
              </a:solidFill>
              <a:latin typeface="Sakkal Majalla" panose="02000000000000000000" pitchFamily="2" charset="-78"/>
              <a:cs typeface="Sakkal Majalla" panose="02000000000000000000" pitchFamily="2" charset="-78"/>
            </a:endParaRPr>
          </a:p>
        </p:txBody>
      </p:sp>
      <p:sp>
        <p:nvSpPr>
          <p:cNvPr id="5" name="Flèche : droite 10">
            <a:extLst>
              <a:ext uri="{FF2B5EF4-FFF2-40B4-BE49-F238E27FC236}">
                <a16:creationId xmlns:a16="http://schemas.microsoft.com/office/drawing/2014/main" id="{6C510768-3D99-ABD8-1424-C0B842E64C6D}"/>
              </a:ext>
            </a:extLst>
          </p:cNvPr>
          <p:cNvSpPr/>
          <p:nvPr/>
        </p:nvSpPr>
        <p:spPr>
          <a:xfrm flipH="1">
            <a:off x="8139532" y="2064321"/>
            <a:ext cx="734291" cy="658091"/>
          </a:xfrm>
          <a:prstGeom prst="rightArrow">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atin typeface="Sakkal Majalla" panose="02000000000000000000" pitchFamily="2" charset="-78"/>
              <a:cs typeface="Sakkal Majalla" panose="02000000000000000000" pitchFamily="2" charset="-78"/>
            </a:endParaRPr>
          </a:p>
        </p:txBody>
      </p:sp>
      <p:sp>
        <p:nvSpPr>
          <p:cNvPr id="15" name="Double vague 11">
            <a:extLst>
              <a:ext uri="{FF2B5EF4-FFF2-40B4-BE49-F238E27FC236}">
                <a16:creationId xmlns:a16="http://schemas.microsoft.com/office/drawing/2014/main" id="{61B9E50F-7A6F-5B7C-E931-3FEE4E16CA20}"/>
              </a:ext>
            </a:extLst>
          </p:cNvPr>
          <p:cNvSpPr/>
          <p:nvPr/>
        </p:nvSpPr>
        <p:spPr>
          <a:xfrm>
            <a:off x="221672" y="2064322"/>
            <a:ext cx="7883241" cy="997527"/>
          </a:xfrm>
          <a:prstGeom prst="roundRect">
            <a:avLst/>
          </a:prstGeom>
          <a:ln/>
        </p:spPr>
        <p:style>
          <a:lnRef idx="2">
            <a:schemeClr val="dk1"/>
          </a:lnRef>
          <a:fillRef idx="1">
            <a:schemeClr val="lt1"/>
          </a:fillRef>
          <a:effectRef idx="0">
            <a:schemeClr val="dk1"/>
          </a:effectRef>
          <a:fontRef idx="minor">
            <a:schemeClr val="dk1"/>
          </a:fontRef>
        </p:style>
        <p:txBody>
          <a:bodyPr rtlCol="0" anchor="t"/>
          <a:lstStyle/>
          <a:p>
            <a:pPr indent="3671888" algn="justLow" rtl="1"/>
            <a:r>
              <a:rPr lang="ar-DZ" sz="2800" dirty="0">
                <a:solidFill>
                  <a:schemeClr val="tx1"/>
                </a:solidFill>
                <a:latin typeface="Sakkal Majalla" panose="02000000000000000000" pitchFamily="2" charset="-78"/>
                <a:cs typeface="Sakkal Majalla" panose="02000000000000000000" pitchFamily="2" charset="-78"/>
              </a:rPr>
              <a:t>وتشمل المهارات اللغوية </a:t>
            </a:r>
            <a:r>
              <a:rPr lang="ar-DZ" sz="2800" dirty="0" err="1">
                <a:solidFill>
                  <a:schemeClr val="tx1"/>
                </a:solidFill>
                <a:latin typeface="Sakkal Majalla" panose="02000000000000000000" pitchFamily="2" charset="-78"/>
                <a:cs typeface="Sakkal Majalla" panose="02000000000000000000" pitchFamily="2" charset="-78"/>
              </a:rPr>
              <a:t>والرياضياتية</a:t>
            </a:r>
            <a:r>
              <a:rPr lang="ar-DZ" sz="2800" dirty="0">
                <a:solidFill>
                  <a:schemeClr val="tx1"/>
                </a:solidFill>
                <a:latin typeface="Sakkal Majalla" panose="02000000000000000000" pitchFamily="2" charset="-78"/>
                <a:cs typeface="Sakkal Majalla" panose="02000000000000000000" pitchFamily="2" charset="-78"/>
              </a:rPr>
              <a:t> القاعدية وكذا المهارات اليدوية والبدنية والفنية.</a:t>
            </a:r>
            <a:endParaRPr lang="fr-FR" sz="2800" dirty="0">
              <a:solidFill>
                <a:schemeClr val="tx1"/>
              </a:solidFill>
              <a:latin typeface="Sakkal Majalla" panose="02000000000000000000" pitchFamily="2" charset="-78"/>
              <a:cs typeface="Sakkal Majalla" panose="02000000000000000000" pitchFamily="2" charset="-78"/>
            </a:endParaRPr>
          </a:p>
        </p:txBody>
      </p:sp>
      <p:sp>
        <p:nvSpPr>
          <p:cNvPr id="6" name="Double vague 11">
            <a:extLst>
              <a:ext uri="{FF2B5EF4-FFF2-40B4-BE49-F238E27FC236}">
                <a16:creationId xmlns:a16="http://schemas.microsoft.com/office/drawing/2014/main" id="{D4119F33-A7A6-F793-4D4A-EC7DD266F7E2}"/>
              </a:ext>
            </a:extLst>
          </p:cNvPr>
          <p:cNvSpPr/>
          <p:nvPr/>
        </p:nvSpPr>
        <p:spPr>
          <a:xfrm>
            <a:off x="4461164" y="2064322"/>
            <a:ext cx="3643749" cy="498764"/>
          </a:xfrm>
          <a:prstGeom prst="roundRect">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DZ" sz="2800" dirty="0">
                <a:solidFill>
                  <a:schemeClr val="tx1"/>
                </a:solidFill>
                <a:latin typeface="Sakkal Majalla" panose="02000000000000000000" pitchFamily="2" charset="-78"/>
                <a:cs typeface="Sakkal Majalla" panose="02000000000000000000" pitchFamily="2" charset="-78"/>
              </a:rPr>
              <a:t>التركيز على </a:t>
            </a:r>
            <a:r>
              <a:rPr lang="ar-DZ" sz="2800" dirty="0" err="1">
                <a:solidFill>
                  <a:schemeClr val="tx1"/>
                </a:solidFill>
                <a:latin typeface="Sakkal Majalla" panose="02000000000000000000" pitchFamily="2" charset="-78"/>
                <a:cs typeface="Sakkal Majalla" panose="02000000000000000000" pitchFamily="2" charset="-78"/>
              </a:rPr>
              <a:t>التعلمات</a:t>
            </a:r>
            <a:r>
              <a:rPr lang="ar-DZ" sz="2800" dirty="0">
                <a:solidFill>
                  <a:schemeClr val="tx1"/>
                </a:solidFill>
                <a:latin typeface="Sakkal Majalla" panose="02000000000000000000" pitchFamily="2" charset="-78"/>
                <a:cs typeface="Sakkal Majalla" panose="02000000000000000000" pitchFamily="2" charset="-78"/>
              </a:rPr>
              <a:t> الأساسية</a:t>
            </a:r>
            <a:endParaRPr lang="fr-FR" sz="2800" dirty="0">
              <a:solidFill>
                <a:schemeClr val="tx1"/>
              </a:solidFill>
              <a:latin typeface="Sakkal Majalla" panose="02000000000000000000" pitchFamily="2" charset="-78"/>
              <a:cs typeface="Sakkal Majalla" panose="02000000000000000000" pitchFamily="2" charset="-78"/>
            </a:endParaRPr>
          </a:p>
        </p:txBody>
      </p:sp>
      <p:sp>
        <p:nvSpPr>
          <p:cNvPr id="16" name="Flèche : droite 10">
            <a:extLst>
              <a:ext uri="{FF2B5EF4-FFF2-40B4-BE49-F238E27FC236}">
                <a16:creationId xmlns:a16="http://schemas.microsoft.com/office/drawing/2014/main" id="{B3131341-E693-21EF-5A9B-BF9795BADCD8}"/>
              </a:ext>
            </a:extLst>
          </p:cNvPr>
          <p:cNvSpPr/>
          <p:nvPr/>
        </p:nvSpPr>
        <p:spPr>
          <a:xfrm flipH="1">
            <a:off x="8139532" y="3235031"/>
            <a:ext cx="734291" cy="658091"/>
          </a:xfrm>
          <a:prstGeom prst="rightArrow">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atin typeface="Sakkal Majalla" panose="02000000000000000000" pitchFamily="2" charset="-78"/>
              <a:cs typeface="Sakkal Majalla" panose="02000000000000000000" pitchFamily="2" charset="-78"/>
            </a:endParaRPr>
          </a:p>
        </p:txBody>
      </p:sp>
      <p:sp>
        <p:nvSpPr>
          <p:cNvPr id="17" name="Double vague 11">
            <a:extLst>
              <a:ext uri="{FF2B5EF4-FFF2-40B4-BE49-F238E27FC236}">
                <a16:creationId xmlns:a16="http://schemas.microsoft.com/office/drawing/2014/main" id="{8676CF7D-A370-2FB8-C311-ACCFF05148BA}"/>
              </a:ext>
            </a:extLst>
          </p:cNvPr>
          <p:cNvSpPr/>
          <p:nvPr/>
        </p:nvSpPr>
        <p:spPr>
          <a:xfrm>
            <a:off x="221672" y="3235032"/>
            <a:ext cx="7883241" cy="997527"/>
          </a:xfrm>
          <a:prstGeom prst="roundRect">
            <a:avLst/>
          </a:prstGeom>
          <a:ln/>
        </p:spPr>
        <p:style>
          <a:lnRef idx="2">
            <a:schemeClr val="dk1"/>
          </a:lnRef>
          <a:fillRef idx="1">
            <a:schemeClr val="lt1"/>
          </a:fillRef>
          <a:effectRef idx="0">
            <a:schemeClr val="dk1"/>
          </a:effectRef>
          <a:fontRef idx="minor">
            <a:schemeClr val="dk1"/>
          </a:fontRef>
        </p:style>
        <p:txBody>
          <a:bodyPr rtlCol="0" anchor="t"/>
          <a:lstStyle/>
          <a:p>
            <a:pPr indent="3671888" algn="justLow" rtl="1"/>
            <a:r>
              <a:rPr lang="ar-DZ" sz="2800" dirty="0">
                <a:solidFill>
                  <a:schemeClr val="tx1"/>
                </a:solidFill>
                <a:latin typeface="Sakkal Majalla" panose="02000000000000000000" pitchFamily="2" charset="-78"/>
                <a:cs typeface="Sakkal Majalla" panose="02000000000000000000" pitchFamily="2" charset="-78"/>
              </a:rPr>
              <a:t>التركيز على القيم الدينية والخلقية التي تلعب دورا حيويا في تشكيل السمات الشخصية وتؤثر على </a:t>
            </a:r>
            <a:r>
              <a:rPr lang="ar-DZ" sz="2800" dirty="0" err="1">
                <a:solidFill>
                  <a:schemeClr val="tx1"/>
                </a:solidFill>
                <a:latin typeface="Sakkal Majalla" panose="02000000000000000000" pitchFamily="2" charset="-78"/>
                <a:cs typeface="Sakkal Majalla" panose="02000000000000000000" pitchFamily="2" charset="-78"/>
              </a:rPr>
              <a:t>سلوكات</a:t>
            </a:r>
            <a:r>
              <a:rPr lang="ar-DZ" sz="2800" dirty="0">
                <a:solidFill>
                  <a:schemeClr val="tx1"/>
                </a:solidFill>
                <a:latin typeface="Sakkal Majalla" panose="02000000000000000000" pitchFamily="2" charset="-78"/>
                <a:cs typeface="Sakkal Majalla" panose="02000000000000000000" pitchFamily="2" charset="-78"/>
              </a:rPr>
              <a:t> المتعلمين.</a:t>
            </a:r>
            <a:endParaRPr lang="fr-FR" sz="2800" dirty="0">
              <a:solidFill>
                <a:schemeClr val="tx1"/>
              </a:solidFill>
              <a:latin typeface="Sakkal Majalla" panose="02000000000000000000" pitchFamily="2" charset="-78"/>
              <a:cs typeface="Sakkal Majalla" panose="02000000000000000000" pitchFamily="2" charset="-78"/>
            </a:endParaRPr>
          </a:p>
        </p:txBody>
      </p:sp>
      <p:sp>
        <p:nvSpPr>
          <p:cNvPr id="18" name="Double vague 11">
            <a:extLst>
              <a:ext uri="{FF2B5EF4-FFF2-40B4-BE49-F238E27FC236}">
                <a16:creationId xmlns:a16="http://schemas.microsoft.com/office/drawing/2014/main" id="{0AECCF7C-D2F9-A097-3F6D-FE1AC20CF8F7}"/>
              </a:ext>
            </a:extLst>
          </p:cNvPr>
          <p:cNvSpPr/>
          <p:nvPr/>
        </p:nvSpPr>
        <p:spPr>
          <a:xfrm>
            <a:off x="4461164" y="3235032"/>
            <a:ext cx="3643749" cy="498764"/>
          </a:xfrm>
          <a:prstGeom prst="roundRect">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DZ" sz="2800" dirty="0">
                <a:solidFill>
                  <a:schemeClr val="tx1"/>
                </a:solidFill>
                <a:latin typeface="Sakkal Majalla" panose="02000000000000000000" pitchFamily="2" charset="-78"/>
                <a:cs typeface="Sakkal Majalla" panose="02000000000000000000" pitchFamily="2" charset="-78"/>
              </a:rPr>
              <a:t>تدعيم التكوين على القيم والمواقف</a:t>
            </a:r>
            <a:endParaRPr lang="fr-FR" sz="2800" dirty="0">
              <a:solidFill>
                <a:schemeClr val="tx1"/>
              </a:solidFill>
              <a:latin typeface="Sakkal Majalla" panose="02000000000000000000" pitchFamily="2" charset="-78"/>
              <a:cs typeface="Sakkal Majalla" panose="02000000000000000000" pitchFamily="2" charset="-78"/>
            </a:endParaRPr>
          </a:p>
        </p:txBody>
      </p:sp>
      <p:sp>
        <p:nvSpPr>
          <p:cNvPr id="19" name="Flèche : droite 10">
            <a:extLst>
              <a:ext uri="{FF2B5EF4-FFF2-40B4-BE49-F238E27FC236}">
                <a16:creationId xmlns:a16="http://schemas.microsoft.com/office/drawing/2014/main" id="{FCB53A0D-2D57-4302-CDE5-D263903DDB10}"/>
              </a:ext>
            </a:extLst>
          </p:cNvPr>
          <p:cNvSpPr/>
          <p:nvPr/>
        </p:nvSpPr>
        <p:spPr>
          <a:xfrm flipH="1">
            <a:off x="8139532" y="4405740"/>
            <a:ext cx="734291" cy="658091"/>
          </a:xfrm>
          <a:prstGeom prst="rightArrow">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atin typeface="Sakkal Majalla" panose="02000000000000000000" pitchFamily="2" charset="-78"/>
              <a:cs typeface="Sakkal Majalla" panose="02000000000000000000" pitchFamily="2" charset="-78"/>
            </a:endParaRPr>
          </a:p>
        </p:txBody>
      </p:sp>
      <p:sp>
        <p:nvSpPr>
          <p:cNvPr id="20" name="Double vague 11">
            <a:extLst>
              <a:ext uri="{FF2B5EF4-FFF2-40B4-BE49-F238E27FC236}">
                <a16:creationId xmlns:a16="http://schemas.microsoft.com/office/drawing/2014/main" id="{E07B3BD0-AB43-BB67-43A3-CE71254001DA}"/>
              </a:ext>
            </a:extLst>
          </p:cNvPr>
          <p:cNvSpPr/>
          <p:nvPr/>
        </p:nvSpPr>
        <p:spPr>
          <a:xfrm>
            <a:off x="221672" y="4405741"/>
            <a:ext cx="7883241" cy="997527"/>
          </a:xfrm>
          <a:prstGeom prst="roundRect">
            <a:avLst/>
          </a:prstGeom>
          <a:ln/>
        </p:spPr>
        <p:style>
          <a:lnRef idx="2">
            <a:schemeClr val="dk1"/>
          </a:lnRef>
          <a:fillRef idx="1">
            <a:schemeClr val="lt1"/>
          </a:fillRef>
          <a:effectRef idx="0">
            <a:schemeClr val="dk1"/>
          </a:effectRef>
          <a:fontRef idx="minor">
            <a:schemeClr val="dk1"/>
          </a:fontRef>
        </p:style>
        <p:txBody>
          <a:bodyPr rtlCol="0" anchor="t"/>
          <a:lstStyle/>
          <a:p>
            <a:pPr indent="3671888" algn="justLow" rtl="1"/>
            <a:r>
              <a:rPr lang="ar-DZ" sz="2800" dirty="0">
                <a:solidFill>
                  <a:schemeClr val="tx1"/>
                </a:solidFill>
                <a:latin typeface="Sakkal Majalla" panose="02000000000000000000" pitchFamily="2" charset="-78"/>
                <a:cs typeface="Sakkal Majalla" panose="02000000000000000000" pitchFamily="2" charset="-78"/>
              </a:rPr>
              <a:t>بتوفير بيئة تعلمية إيجابية تحقق متعة التعلم لديهم، وذلك بتدعيم أنشطة التربية الفنية والبدنية.</a:t>
            </a:r>
            <a:endParaRPr lang="fr-FR" sz="2800" dirty="0">
              <a:solidFill>
                <a:schemeClr val="tx1"/>
              </a:solidFill>
              <a:latin typeface="Sakkal Majalla" panose="02000000000000000000" pitchFamily="2" charset="-78"/>
              <a:cs typeface="Sakkal Majalla" panose="02000000000000000000" pitchFamily="2" charset="-78"/>
            </a:endParaRPr>
          </a:p>
        </p:txBody>
      </p:sp>
      <p:sp>
        <p:nvSpPr>
          <p:cNvPr id="21" name="Double vague 11">
            <a:extLst>
              <a:ext uri="{FF2B5EF4-FFF2-40B4-BE49-F238E27FC236}">
                <a16:creationId xmlns:a16="http://schemas.microsoft.com/office/drawing/2014/main" id="{8EF5660F-9A40-7583-4D56-53EC0878CD0B}"/>
              </a:ext>
            </a:extLst>
          </p:cNvPr>
          <p:cNvSpPr/>
          <p:nvPr/>
        </p:nvSpPr>
        <p:spPr>
          <a:xfrm>
            <a:off x="4461164" y="4405741"/>
            <a:ext cx="3643749" cy="498764"/>
          </a:xfrm>
          <a:prstGeom prst="roundRect">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DZ" sz="2800" dirty="0">
                <a:solidFill>
                  <a:schemeClr val="tx1"/>
                </a:solidFill>
                <a:latin typeface="Sakkal Majalla" panose="02000000000000000000" pitchFamily="2" charset="-78"/>
                <a:cs typeface="Sakkal Majalla" panose="02000000000000000000" pitchFamily="2" charset="-78"/>
              </a:rPr>
              <a:t>تمكين التلاميذ من عيش طفولتهم</a:t>
            </a:r>
            <a:endParaRPr lang="fr-FR" sz="2800" dirty="0">
              <a:solidFill>
                <a:schemeClr val="tx1"/>
              </a:solidFill>
              <a:latin typeface="Sakkal Majalla" panose="02000000000000000000" pitchFamily="2" charset="-78"/>
              <a:cs typeface="Sakkal Majalla" panose="02000000000000000000" pitchFamily="2" charset="-78"/>
            </a:endParaRPr>
          </a:p>
        </p:txBody>
      </p:sp>
      <p:sp>
        <p:nvSpPr>
          <p:cNvPr id="22" name="Flèche : droite 10">
            <a:extLst>
              <a:ext uri="{FF2B5EF4-FFF2-40B4-BE49-F238E27FC236}">
                <a16:creationId xmlns:a16="http://schemas.microsoft.com/office/drawing/2014/main" id="{75368640-6690-D5CF-667E-D380C3721AEC}"/>
              </a:ext>
            </a:extLst>
          </p:cNvPr>
          <p:cNvSpPr/>
          <p:nvPr/>
        </p:nvSpPr>
        <p:spPr>
          <a:xfrm flipH="1">
            <a:off x="8139532" y="5576450"/>
            <a:ext cx="734291" cy="658091"/>
          </a:xfrm>
          <a:prstGeom prst="rightArrow">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atin typeface="Sakkal Majalla" panose="02000000000000000000" pitchFamily="2" charset="-78"/>
              <a:cs typeface="Sakkal Majalla" panose="02000000000000000000" pitchFamily="2" charset="-78"/>
            </a:endParaRPr>
          </a:p>
        </p:txBody>
      </p:sp>
      <p:sp>
        <p:nvSpPr>
          <p:cNvPr id="23" name="Double vague 11">
            <a:extLst>
              <a:ext uri="{FF2B5EF4-FFF2-40B4-BE49-F238E27FC236}">
                <a16:creationId xmlns:a16="http://schemas.microsoft.com/office/drawing/2014/main" id="{16900248-D28F-BCA6-F652-5BF7DE677854}"/>
              </a:ext>
            </a:extLst>
          </p:cNvPr>
          <p:cNvSpPr/>
          <p:nvPr/>
        </p:nvSpPr>
        <p:spPr>
          <a:xfrm>
            <a:off x="221672" y="5576451"/>
            <a:ext cx="7883241" cy="997527"/>
          </a:xfrm>
          <a:prstGeom prst="roundRect">
            <a:avLst/>
          </a:prstGeom>
          <a:ln/>
        </p:spPr>
        <p:style>
          <a:lnRef idx="2">
            <a:schemeClr val="dk1"/>
          </a:lnRef>
          <a:fillRef idx="1">
            <a:schemeClr val="lt1"/>
          </a:fillRef>
          <a:effectRef idx="0">
            <a:schemeClr val="dk1"/>
          </a:effectRef>
          <a:fontRef idx="minor">
            <a:schemeClr val="dk1"/>
          </a:fontRef>
        </p:style>
        <p:txBody>
          <a:bodyPr rtlCol="0" anchor="t"/>
          <a:lstStyle/>
          <a:p>
            <a:pPr indent="3671888" algn="justLow" rtl="1"/>
            <a:r>
              <a:rPr lang="ar-DZ" sz="2800" dirty="0">
                <a:solidFill>
                  <a:schemeClr val="tx1"/>
                </a:solidFill>
                <a:latin typeface="Sakkal Majalla" panose="02000000000000000000" pitchFamily="2" charset="-78"/>
                <a:cs typeface="Sakkal Majalla" panose="02000000000000000000" pitchFamily="2" charset="-78"/>
              </a:rPr>
              <a:t>لتعزيز فاعلية التعلم وجعل الأنشطة التعليمية التعلمية محفزة وممتعة، بما يلبي احتياجات التلاميذ المختلفة.</a:t>
            </a:r>
            <a:endParaRPr lang="fr-FR" sz="2800" dirty="0">
              <a:solidFill>
                <a:schemeClr val="tx1"/>
              </a:solidFill>
              <a:latin typeface="Sakkal Majalla" panose="02000000000000000000" pitchFamily="2" charset="-78"/>
              <a:cs typeface="Sakkal Majalla" panose="02000000000000000000" pitchFamily="2" charset="-78"/>
            </a:endParaRPr>
          </a:p>
        </p:txBody>
      </p:sp>
      <p:sp>
        <p:nvSpPr>
          <p:cNvPr id="24" name="Double vague 11">
            <a:extLst>
              <a:ext uri="{FF2B5EF4-FFF2-40B4-BE49-F238E27FC236}">
                <a16:creationId xmlns:a16="http://schemas.microsoft.com/office/drawing/2014/main" id="{7CDB67FE-158E-D4D6-2FE5-9B8EF84F34F7}"/>
              </a:ext>
            </a:extLst>
          </p:cNvPr>
          <p:cNvSpPr/>
          <p:nvPr/>
        </p:nvSpPr>
        <p:spPr>
          <a:xfrm>
            <a:off x="4461164" y="5576451"/>
            <a:ext cx="3643749" cy="498764"/>
          </a:xfrm>
          <a:prstGeom prst="roundRect">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DZ" sz="2800" dirty="0">
                <a:solidFill>
                  <a:schemeClr val="tx1"/>
                </a:solidFill>
                <a:latin typeface="Sakkal Majalla" panose="02000000000000000000" pitchFamily="2" charset="-78"/>
                <a:cs typeface="Sakkal Majalla" panose="02000000000000000000" pitchFamily="2" charset="-78"/>
              </a:rPr>
              <a:t>إعادة تنظيم حصص التعلم</a:t>
            </a:r>
            <a:endParaRPr lang="fr-FR" sz="2800" dirty="0">
              <a:solidFill>
                <a:schemeClr val="tx1"/>
              </a:solidFill>
              <a:latin typeface="Sakkal Majalla" panose="02000000000000000000" pitchFamily="2" charset="-78"/>
              <a:cs typeface="Sakkal Majalla" panose="02000000000000000000" pitchFamily="2" charset="-78"/>
            </a:endParaRPr>
          </a:p>
        </p:txBody>
      </p:sp>
    </p:spTree>
    <p:extLst>
      <p:ext uri="{BB962C8B-B14F-4D97-AF65-F5344CB8AC3E}">
        <p14:creationId xmlns:p14="http://schemas.microsoft.com/office/powerpoint/2010/main" val="20124255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anim calcmode="lin" valueType="num">
                                      <p:cBhvr>
                                        <p:cTn id="20" dur="1000" fill="hold"/>
                                        <p:tgtEl>
                                          <p:spTgt spid="4"/>
                                        </p:tgtEl>
                                        <p:attrNameLst>
                                          <p:attrName>ppt_x</p:attrName>
                                        </p:attrNameLst>
                                      </p:cBhvr>
                                      <p:tavLst>
                                        <p:tav tm="0">
                                          <p:val>
                                            <p:strVal val="#ppt_x"/>
                                          </p:val>
                                        </p:tav>
                                        <p:tav tm="100000">
                                          <p:val>
                                            <p:strVal val="#ppt_x"/>
                                          </p:val>
                                        </p:tav>
                                      </p:tavLst>
                                    </p:anim>
                                    <p:anim calcmode="lin" valueType="num">
                                      <p:cBhvr>
                                        <p:cTn id="21"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50" presetClass="entr" presetSubtype="0" decel="100000" fill="hold" grpId="0" nodeType="clickEffect">
                                  <p:stCondLst>
                                    <p:cond delay="0"/>
                                  </p:stCondLst>
                                  <p:childTnLst>
                                    <p:set>
                                      <p:cBhvr>
                                        <p:cTn id="25" dur="1" fill="hold">
                                          <p:stCondLst>
                                            <p:cond delay="0"/>
                                          </p:stCondLst>
                                        </p:cTn>
                                        <p:tgtEl>
                                          <p:spTgt spid="5"/>
                                        </p:tgtEl>
                                        <p:attrNameLst>
                                          <p:attrName>style.visibility</p:attrName>
                                        </p:attrNameLst>
                                      </p:cBhvr>
                                      <p:to>
                                        <p:strVal val="visible"/>
                                      </p:to>
                                    </p:set>
                                    <p:anim calcmode="lin" valueType="num">
                                      <p:cBhvr>
                                        <p:cTn id="26" dur="1000" fill="hold"/>
                                        <p:tgtEl>
                                          <p:spTgt spid="5"/>
                                        </p:tgtEl>
                                        <p:attrNameLst>
                                          <p:attrName>ppt_w</p:attrName>
                                        </p:attrNameLst>
                                      </p:cBhvr>
                                      <p:tavLst>
                                        <p:tav tm="0">
                                          <p:val>
                                            <p:strVal val="#ppt_w+.3"/>
                                          </p:val>
                                        </p:tav>
                                        <p:tav tm="100000">
                                          <p:val>
                                            <p:strVal val="#ppt_w"/>
                                          </p:val>
                                        </p:tav>
                                      </p:tavLst>
                                    </p:anim>
                                    <p:anim calcmode="lin" valueType="num">
                                      <p:cBhvr>
                                        <p:cTn id="27" dur="1000" fill="hold"/>
                                        <p:tgtEl>
                                          <p:spTgt spid="5"/>
                                        </p:tgtEl>
                                        <p:attrNameLst>
                                          <p:attrName>ppt_h</p:attrName>
                                        </p:attrNameLst>
                                      </p:cBhvr>
                                      <p:tavLst>
                                        <p:tav tm="0">
                                          <p:val>
                                            <p:strVal val="#ppt_h"/>
                                          </p:val>
                                        </p:tav>
                                        <p:tav tm="100000">
                                          <p:val>
                                            <p:strVal val="#ppt_h"/>
                                          </p:val>
                                        </p:tav>
                                      </p:tavLst>
                                    </p:anim>
                                    <p:animEffect transition="in" filter="fade">
                                      <p:cBhvr>
                                        <p:cTn id="28" dur="1000"/>
                                        <p:tgtEl>
                                          <p:spTgt spid="5"/>
                                        </p:tgtEl>
                                      </p:cBhvr>
                                    </p:animEffect>
                                  </p:childTnLst>
                                </p:cTn>
                              </p:par>
                            </p:childTnLst>
                          </p:cTn>
                        </p:par>
                      </p:childTnLst>
                    </p:cTn>
                  </p:par>
                  <p:par>
                    <p:cTn id="29" fill="hold">
                      <p:stCondLst>
                        <p:cond delay="indefinite"/>
                      </p:stCondLst>
                      <p:childTnLst>
                        <p:par>
                          <p:cTn id="30" fill="hold">
                            <p:stCondLst>
                              <p:cond delay="0"/>
                            </p:stCondLst>
                            <p:childTnLst>
                              <p:par>
                                <p:cTn id="31" presetID="26" presetClass="entr" presetSubtype="0" fill="hold" grpId="0" nodeType="clickEffect">
                                  <p:stCondLst>
                                    <p:cond delay="0"/>
                                  </p:stCondLst>
                                  <p:childTnLst>
                                    <p:set>
                                      <p:cBhvr>
                                        <p:cTn id="32" dur="1" fill="hold">
                                          <p:stCondLst>
                                            <p:cond delay="0"/>
                                          </p:stCondLst>
                                        </p:cTn>
                                        <p:tgtEl>
                                          <p:spTgt spid="6"/>
                                        </p:tgtEl>
                                        <p:attrNameLst>
                                          <p:attrName>style.visibility</p:attrName>
                                        </p:attrNameLst>
                                      </p:cBhvr>
                                      <p:to>
                                        <p:strVal val="visible"/>
                                      </p:to>
                                    </p:set>
                                    <p:animEffect transition="in" filter="wipe(down)">
                                      <p:cBhvr>
                                        <p:cTn id="33" dur="580">
                                          <p:stCondLst>
                                            <p:cond delay="0"/>
                                          </p:stCondLst>
                                        </p:cTn>
                                        <p:tgtEl>
                                          <p:spTgt spid="6"/>
                                        </p:tgtEl>
                                      </p:cBhvr>
                                    </p:animEffect>
                                    <p:anim calcmode="lin" valueType="num">
                                      <p:cBhvr>
                                        <p:cTn id="34"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35"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36"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37"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38"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39" dur="26">
                                          <p:stCondLst>
                                            <p:cond delay="650"/>
                                          </p:stCondLst>
                                        </p:cTn>
                                        <p:tgtEl>
                                          <p:spTgt spid="6"/>
                                        </p:tgtEl>
                                      </p:cBhvr>
                                      <p:to x="100000" y="60000"/>
                                    </p:animScale>
                                    <p:animScale>
                                      <p:cBhvr>
                                        <p:cTn id="40" dur="166" decel="50000">
                                          <p:stCondLst>
                                            <p:cond delay="676"/>
                                          </p:stCondLst>
                                        </p:cTn>
                                        <p:tgtEl>
                                          <p:spTgt spid="6"/>
                                        </p:tgtEl>
                                      </p:cBhvr>
                                      <p:to x="100000" y="100000"/>
                                    </p:animScale>
                                    <p:animScale>
                                      <p:cBhvr>
                                        <p:cTn id="41" dur="26">
                                          <p:stCondLst>
                                            <p:cond delay="1312"/>
                                          </p:stCondLst>
                                        </p:cTn>
                                        <p:tgtEl>
                                          <p:spTgt spid="6"/>
                                        </p:tgtEl>
                                      </p:cBhvr>
                                      <p:to x="100000" y="80000"/>
                                    </p:animScale>
                                    <p:animScale>
                                      <p:cBhvr>
                                        <p:cTn id="42" dur="166" decel="50000">
                                          <p:stCondLst>
                                            <p:cond delay="1338"/>
                                          </p:stCondLst>
                                        </p:cTn>
                                        <p:tgtEl>
                                          <p:spTgt spid="6"/>
                                        </p:tgtEl>
                                      </p:cBhvr>
                                      <p:to x="100000" y="100000"/>
                                    </p:animScale>
                                    <p:animScale>
                                      <p:cBhvr>
                                        <p:cTn id="43" dur="26">
                                          <p:stCondLst>
                                            <p:cond delay="1642"/>
                                          </p:stCondLst>
                                        </p:cTn>
                                        <p:tgtEl>
                                          <p:spTgt spid="6"/>
                                        </p:tgtEl>
                                      </p:cBhvr>
                                      <p:to x="100000" y="90000"/>
                                    </p:animScale>
                                    <p:animScale>
                                      <p:cBhvr>
                                        <p:cTn id="44" dur="166" decel="50000">
                                          <p:stCondLst>
                                            <p:cond delay="1668"/>
                                          </p:stCondLst>
                                        </p:cTn>
                                        <p:tgtEl>
                                          <p:spTgt spid="6"/>
                                        </p:tgtEl>
                                      </p:cBhvr>
                                      <p:to x="100000" y="100000"/>
                                    </p:animScale>
                                    <p:animScale>
                                      <p:cBhvr>
                                        <p:cTn id="45" dur="26">
                                          <p:stCondLst>
                                            <p:cond delay="1808"/>
                                          </p:stCondLst>
                                        </p:cTn>
                                        <p:tgtEl>
                                          <p:spTgt spid="6"/>
                                        </p:tgtEl>
                                      </p:cBhvr>
                                      <p:to x="100000" y="95000"/>
                                    </p:animScale>
                                    <p:animScale>
                                      <p:cBhvr>
                                        <p:cTn id="46" dur="166" decel="50000">
                                          <p:stCondLst>
                                            <p:cond delay="1834"/>
                                          </p:stCondLst>
                                        </p:cTn>
                                        <p:tgtEl>
                                          <p:spTgt spid="6"/>
                                        </p:tgtEl>
                                      </p:cBhvr>
                                      <p:to x="100000" y="100000"/>
                                    </p:animScale>
                                  </p:childTnLst>
                                </p:cTn>
                              </p:par>
                            </p:childTnLst>
                          </p:cTn>
                        </p:par>
                      </p:childTnLst>
                    </p:cTn>
                  </p:par>
                  <p:par>
                    <p:cTn id="47" fill="hold">
                      <p:stCondLst>
                        <p:cond delay="indefinite"/>
                      </p:stCondLst>
                      <p:childTnLst>
                        <p:par>
                          <p:cTn id="48" fill="hold">
                            <p:stCondLst>
                              <p:cond delay="0"/>
                            </p:stCondLst>
                            <p:childTnLst>
                              <p:par>
                                <p:cTn id="49" presetID="22" presetClass="entr" presetSubtype="2" fill="hold" grpId="0" nodeType="click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ipe(right)">
                                      <p:cBhvr>
                                        <p:cTn id="51" dur="500"/>
                                        <p:tgtEl>
                                          <p:spTgt spid="15"/>
                                        </p:tgtEl>
                                      </p:cBhvr>
                                    </p:animEffect>
                                  </p:childTnLst>
                                </p:cTn>
                              </p:par>
                            </p:childTnLst>
                          </p:cTn>
                        </p:par>
                      </p:childTnLst>
                    </p:cTn>
                  </p:par>
                  <p:par>
                    <p:cTn id="52" fill="hold">
                      <p:stCondLst>
                        <p:cond delay="indefinite"/>
                      </p:stCondLst>
                      <p:childTnLst>
                        <p:par>
                          <p:cTn id="53" fill="hold">
                            <p:stCondLst>
                              <p:cond delay="0"/>
                            </p:stCondLst>
                            <p:childTnLst>
                              <p:par>
                                <p:cTn id="54" presetID="50" presetClass="entr" presetSubtype="0" decel="100000" fill="hold" grpId="0" nodeType="clickEffect">
                                  <p:stCondLst>
                                    <p:cond delay="0"/>
                                  </p:stCondLst>
                                  <p:childTnLst>
                                    <p:set>
                                      <p:cBhvr>
                                        <p:cTn id="55" dur="1" fill="hold">
                                          <p:stCondLst>
                                            <p:cond delay="0"/>
                                          </p:stCondLst>
                                        </p:cTn>
                                        <p:tgtEl>
                                          <p:spTgt spid="16"/>
                                        </p:tgtEl>
                                        <p:attrNameLst>
                                          <p:attrName>style.visibility</p:attrName>
                                        </p:attrNameLst>
                                      </p:cBhvr>
                                      <p:to>
                                        <p:strVal val="visible"/>
                                      </p:to>
                                    </p:set>
                                    <p:anim calcmode="lin" valueType="num">
                                      <p:cBhvr>
                                        <p:cTn id="56" dur="1000" fill="hold"/>
                                        <p:tgtEl>
                                          <p:spTgt spid="16"/>
                                        </p:tgtEl>
                                        <p:attrNameLst>
                                          <p:attrName>ppt_w</p:attrName>
                                        </p:attrNameLst>
                                      </p:cBhvr>
                                      <p:tavLst>
                                        <p:tav tm="0">
                                          <p:val>
                                            <p:strVal val="#ppt_w+.3"/>
                                          </p:val>
                                        </p:tav>
                                        <p:tav tm="100000">
                                          <p:val>
                                            <p:strVal val="#ppt_w"/>
                                          </p:val>
                                        </p:tav>
                                      </p:tavLst>
                                    </p:anim>
                                    <p:anim calcmode="lin" valueType="num">
                                      <p:cBhvr>
                                        <p:cTn id="57" dur="1000" fill="hold"/>
                                        <p:tgtEl>
                                          <p:spTgt spid="16"/>
                                        </p:tgtEl>
                                        <p:attrNameLst>
                                          <p:attrName>ppt_h</p:attrName>
                                        </p:attrNameLst>
                                      </p:cBhvr>
                                      <p:tavLst>
                                        <p:tav tm="0">
                                          <p:val>
                                            <p:strVal val="#ppt_h"/>
                                          </p:val>
                                        </p:tav>
                                        <p:tav tm="100000">
                                          <p:val>
                                            <p:strVal val="#ppt_h"/>
                                          </p:val>
                                        </p:tav>
                                      </p:tavLst>
                                    </p:anim>
                                    <p:animEffect transition="in" filter="fade">
                                      <p:cBhvr>
                                        <p:cTn id="58" dur="1000"/>
                                        <p:tgtEl>
                                          <p:spTgt spid="16"/>
                                        </p:tgtEl>
                                      </p:cBhvr>
                                    </p:animEffect>
                                  </p:childTnLst>
                                </p:cTn>
                              </p:par>
                            </p:childTnLst>
                          </p:cTn>
                        </p:par>
                      </p:childTnLst>
                    </p:cTn>
                  </p:par>
                  <p:par>
                    <p:cTn id="59" fill="hold">
                      <p:stCondLst>
                        <p:cond delay="indefinite"/>
                      </p:stCondLst>
                      <p:childTnLst>
                        <p:par>
                          <p:cTn id="60" fill="hold">
                            <p:stCondLst>
                              <p:cond delay="0"/>
                            </p:stCondLst>
                            <p:childTnLst>
                              <p:par>
                                <p:cTn id="61" presetID="26" presetClass="entr" presetSubtype="0" fill="hold" grpId="0" nodeType="click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ipe(down)">
                                      <p:cBhvr>
                                        <p:cTn id="63" dur="580">
                                          <p:stCondLst>
                                            <p:cond delay="0"/>
                                          </p:stCondLst>
                                        </p:cTn>
                                        <p:tgtEl>
                                          <p:spTgt spid="18"/>
                                        </p:tgtEl>
                                      </p:cBhvr>
                                    </p:animEffect>
                                    <p:anim calcmode="lin" valueType="num">
                                      <p:cBhvr>
                                        <p:cTn id="64" dur="1822" tmFilter="0,0; 0.14,0.36; 0.43,0.73; 0.71,0.91; 1.0,1.0">
                                          <p:stCondLst>
                                            <p:cond delay="0"/>
                                          </p:stCondLst>
                                        </p:cTn>
                                        <p:tgtEl>
                                          <p:spTgt spid="18"/>
                                        </p:tgtEl>
                                        <p:attrNameLst>
                                          <p:attrName>ppt_x</p:attrName>
                                        </p:attrNameLst>
                                      </p:cBhvr>
                                      <p:tavLst>
                                        <p:tav tm="0">
                                          <p:val>
                                            <p:strVal val="#ppt_x-0.25"/>
                                          </p:val>
                                        </p:tav>
                                        <p:tav tm="100000">
                                          <p:val>
                                            <p:strVal val="#ppt_x"/>
                                          </p:val>
                                        </p:tav>
                                      </p:tavLst>
                                    </p:anim>
                                    <p:anim calcmode="lin" valueType="num">
                                      <p:cBhvr>
                                        <p:cTn id="65" dur="664" tmFilter="0.0,0.0; 0.25,0.07; 0.50,0.2; 0.75,0.467; 1.0,1.0">
                                          <p:stCondLst>
                                            <p:cond delay="0"/>
                                          </p:stCondLst>
                                        </p:cTn>
                                        <p:tgtEl>
                                          <p:spTgt spid="18"/>
                                        </p:tgtEl>
                                        <p:attrNameLst>
                                          <p:attrName>ppt_y</p:attrName>
                                        </p:attrNameLst>
                                      </p:cBhvr>
                                      <p:tavLst>
                                        <p:tav tm="0" fmla="#ppt_y-sin(pi*$)/3">
                                          <p:val>
                                            <p:fltVal val="0.5"/>
                                          </p:val>
                                        </p:tav>
                                        <p:tav tm="100000">
                                          <p:val>
                                            <p:fltVal val="1"/>
                                          </p:val>
                                        </p:tav>
                                      </p:tavLst>
                                    </p:anim>
                                    <p:anim calcmode="lin" valueType="num">
                                      <p:cBhvr>
                                        <p:cTn id="66" dur="664" tmFilter="0, 0; 0.125,0.2665; 0.25,0.4; 0.375,0.465; 0.5,0.5;  0.625,0.535; 0.75,0.6; 0.875,0.7335; 1,1">
                                          <p:stCondLst>
                                            <p:cond delay="664"/>
                                          </p:stCondLst>
                                        </p:cTn>
                                        <p:tgtEl>
                                          <p:spTgt spid="18"/>
                                        </p:tgtEl>
                                        <p:attrNameLst>
                                          <p:attrName>ppt_y</p:attrName>
                                        </p:attrNameLst>
                                      </p:cBhvr>
                                      <p:tavLst>
                                        <p:tav tm="0" fmla="#ppt_y-sin(pi*$)/9">
                                          <p:val>
                                            <p:fltVal val="0"/>
                                          </p:val>
                                        </p:tav>
                                        <p:tav tm="100000">
                                          <p:val>
                                            <p:fltVal val="1"/>
                                          </p:val>
                                        </p:tav>
                                      </p:tavLst>
                                    </p:anim>
                                    <p:anim calcmode="lin" valueType="num">
                                      <p:cBhvr>
                                        <p:cTn id="67" dur="332" tmFilter="0, 0; 0.125,0.2665; 0.25,0.4; 0.375,0.465; 0.5,0.5;  0.625,0.535; 0.75,0.6; 0.875,0.7335; 1,1">
                                          <p:stCondLst>
                                            <p:cond delay="1324"/>
                                          </p:stCondLst>
                                        </p:cTn>
                                        <p:tgtEl>
                                          <p:spTgt spid="18"/>
                                        </p:tgtEl>
                                        <p:attrNameLst>
                                          <p:attrName>ppt_y</p:attrName>
                                        </p:attrNameLst>
                                      </p:cBhvr>
                                      <p:tavLst>
                                        <p:tav tm="0" fmla="#ppt_y-sin(pi*$)/27">
                                          <p:val>
                                            <p:fltVal val="0"/>
                                          </p:val>
                                        </p:tav>
                                        <p:tav tm="100000">
                                          <p:val>
                                            <p:fltVal val="1"/>
                                          </p:val>
                                        </p:tav>
                                      </p:tavLst>
                                    </p:anim>
                                    <p:anim calcmode="lin" valueType="num">
                                      <p:cBhvr>
                                        <p:cTn id="68" dur="164" tmFilter="0, 0; 0.125,0.2665; 0.25,0.4; 0.375,0.465; 0.5,0.5;  0.625,0.535; 0.75,0.6; 0.875,0.7335; 1,1">
                                          <p:stCondLst>
                                            <p:cond delay="1656"/>
                                          </p:stCondLst>
                                        </p:cTn>
                                        <p:tgtEl>
                                          <p:spTgt spid="18"/>
                                        </p:tgtEl>
                                        <p:attrNameLst>
                                          <p:attrName>ppt_y</p:attrName>
                                        </p:attrNameLst>
                                      </p:cBhvr>
                                      <p:tavLst>
                                        <p:tav tm="0" fmla="#ppt_y-sin(pi*$)/81">
                                          <p:val>
                                            <p:fltVal val="0"/>
                                          </p:val>
                                        </p:tav>
                                        <p:tav tm="100000">
                                          <p:val>
                                            <p:fltVal val="1"/>
                                          </p:val>
                                        </p:tav>
                                      </p:tavLst>
                                    </p:anim>
                                    <p:animScale>
                                      <p:cBhvr>
                                        <p:cTn id="69" dur="26">
                                          <p:stCondLst>
                                            <p:cond delay="650"/>
                                          </p:stCondLst>
                                        </p:cTn>
                                        <p:tgtEl>
                                          <p:spTgt spid="18"/>
                                        </p:tgtEl>
                                      </p:cBhvr>
                                      <p:to x="100000" y="60000"/>
                                    </p:animScale>
                                    <p:animScale>
                                      <p:cBhvr>
                                        <p:cTn id="70" dur="166" decel="50000">
                                          <p:stCondLst>
                                            <p:cond delay="676"/>
                                          </p:stCondLst>
                                        </p:cTn>
                                        <p:tgtEl>
                                          <p:spTgt spid="18"/>
                                        </p:tgtEl>
                                      </p:cBhvr>
                                      <p:to x="100000" y="100000"/>
                                    </p:animScale>
                                    <p:animScale>
                                      <p:cBhvr>
                                        <p:cTn id="71" dur="26">
                                          <p:stCondLst>
                                            <p:cond delay="1312"/>
                                          </p:stCondLst>
                                        </p:cTn>
                                        <p:tgtEl>
                                          <p:spTgt spid="18"/>
                                        </p:tgtEl>
                                      </p:cBhvr>
                                      <p:to x="100000" y="80000"/>
                                    </p:animScale>
                                    <p:animScale>
                                      <p:cBhvr>
                                        <p:cTn id="72" dur="166" decel="50000">
                                          <p:stCondLst>
                                            <p:cond delay="1338"/>
                                          </p:stCondLst>
                                        </p:cTn>
                                        <p:tgtEl>
                                          <p:spTgt spid="18"/>
                                        </p:tgtEl>
                                      </p:cBhvr>
                                      <p:to x="100000" y="100000"/>
                                    </p:animScale>
                                    <p:animScale>
                                      <p:cBhvr>
                                        <p:cTn id="73" dur="26">
                                          <p:stCondLst>
                                            <p:cond delay="1642"/>
                                          </p:stCondLst>
                                        </p:cTn>
                                        <p:tgtEl>
                                          <p:spTgt spid="18"/>
                                        </p:tgtEl>
                                      </p:cBhvr>
                                      <p:to x="100000" y="90000"/>
                                    </p:animScale>
                                    <p:animScale>
                                      <p:cBhvr>
                                        <p:cTn id="74" dur="166" decel="50000">
                                          <p:stCondLst>
                                            <p:cond delay="1668"/>
                                          </p:stCondLst>
                                        </p:cTn>
                                        <p:tgtEl>
                                          <p:spTgt spid="18"/>
                                        </p:tgtEl>
                                      </p:cBhvr>
                                      <p:to x="100000" y="100000"/>
                                    </p:animScale>
                                    <p:animScale>
                                      <p:cBhvr>
                                        <p:cTn id="75" dur="26">
                                          <p:stCondLst>
                                            <p:cond delay="1808"/>
                                          </p:stCondLst>
                                        </p:cTn>
                                        <p:tgtEl>
                                          <p:spTgt spid="18"/>
                                        </p:tgtEl>
                                      </p:cBhvr>
                                      <p:to x="100000" y="95000"/>
                                    </p:animScale>
                                    <p:animScale>
                                      <p:cBhvr>
                                        <p:cTn id="76" dur="166" decel="50000">
                                          <p:stCondLst>
                                            <p:cond delay="1834"/>
                                          </p:stCondLst>
                                        </p:cTn>
                                        <p:tgtEl>
                                          <p:spTgt spid="18"/>
                                        </p:tgtEl>
                                      </p:cBhvr>
                                      <p:to x="100000" y="100000"/>
                                    </p:animScale>
                                  </p:childTnLst>
                                </p:cTn>
                              </p:par>
                            </p:childTnLst>
                          </p:cTn>
                        </p:par>
                      </p:childTnLst>
                    </p:cTn>
                  </p:par>
                  <p:par>
                    <p:cTn id="77" fill="hold">
                      <p:stCondLst>
                        <p:cond delay="indefinite"/>
                      </p:stCondLst>
                      <p:childTnLst>
                        <p:par>
                          <p:cTn id="78" fill="hold">
                            <p:stCondLst>
                              <p:cond delay="0"/>
                            </p:stCondLst>
                            <p:childTnLst>
                              <p:par>
                                <p:cTn id="79" presetID="22" presetClass="entr" presetSubtype="2" fill="hold" grpId="0" nodeType="clickEffect">
                                  <p:stCondLst>
                                    <p:cond delay="0"/>
                                  </p:stCondLst>
                                  <p:childTnLst>
                                    <p:set>
                                      <p:cBhvr>
                                        <p:cTn id="80" dur="1" fill="hold">
                                          <p:stCondLst>
                                            <p:cond delay="0"/>
                                          </p:stCondLst>
                                        </p:cTn>
                                        <p:tgtEl>
                                          <p:spTgt spid="17"/>
                                        </p:tgtEl>
                                        <p:attrNameLst>
                                          <p:attrName>style.visibility</p:attrName>
                                        </p:attrNameLst>
                                      </p:cBhvr>
                                      <p:to>
                                        <p:strVal val="visible"/>
                                      </p:to>
                                    </p:set>
                                    <p:animEffect transition="in" filter="wipe(right)">
                                      <p:cBhvr>
                                        <p:cTn id="81" dur="500"/>
                                        <p:tgtEl>
                                          <p:spTgt spid="17"/>
                                        </p:tgtEl>
                                      </p:cBhvr>
                                    </p:animEffect>
                                  </p:childTnLst>
                                </p:cTn>
                              </p:par>
                            </p:childTnLst>
                          </p:cTn>
                        </p:par>
                      </p:childTnLst>
                    </p:cTn>
                  </p:par>
                  <p:par>
                    <p:cTn id="82" fill="hold">
                      <p:stCondLst>
                        <p:cond delay="indefinite"/>
                      </p:stCondLst>
                      <p:childTnLst>
                        <p:par>
                          <p:cTn id="83" fill="hold">
                            <p:stCondLst>
                              <p:cond delay="0"/>
                            </p:stCondLst>
                            <p:childTnLst>
                              <p:par>
                                <p:cTn id="84" presetID="50" presetClass="entr" presetSubtype="0" decel="100000" fill="hold" grpId="0" nodeType="clickEffect">
                                  <p:stCondLst>
                                    <p:cond delay="0"/>
                                  </p:stCondLst>
                                  <p:childTnLst>
                                    <p:set>
                                      <p:cBhvr>
                                        <p:cTn id="85" dur="1" fill="hold">
                                          <p:stCondLst>
                                            <p:cond delay="0"/>
                                          </p:stCondLst>
                                        </p:cTn>
                                        <p:tgtEl>
                                          <p:spTgt spid="19"/>
                                        </p:tgtEl>
                                        <p:attrNameLst>
                                          <p:attrName>style.visibility</p:attrName>
                                        </p:attrNameLst>
                                      </p:cBhvr>
                                      <p:to>
                                        <p:strVal val="visible"/>
                                      </p:to>
                                    </p:set>
                                    <p:anim calcmode="lin" valueType="num">
                                      <p:cBhvr>
                                        <p:cTn id="86" dur="1000" fill="hold"/>
                                        <p:tgtEl>
                                          <p:spTgt spid="19"/>
                                        </p:tgtEl>
                                        <p:attrNameLst>
                                          <p:attrName>ppt_w</p:attrName>
                                        </p:attrNameLst>
                                      </p:cBhvr>
                                      <p:tavLst>
                                        <p:tav tm="0">
                                          <p:val>
                                            <p:strVal val="#ppt_w+.3"/>
                                          </p:val>
                                        </p:tav>
                                        <p:tav tm="100000">
                                          <p:val>
                                            <p:strVal val="#ppt_w"/>
                                          </p:val>
                                        </p:tav>
                                      </p:tavLst>
                                    </p:anim>
                                    <p:anim calcmode="lin" valueType="num">
                                      <p:cBhvr>
                                        <p:cTn id="87" dur="1000" fill="hold"/>
                                        <p:tgtEl>
                                          <p:spTgt spid="19"/>
                                        </p:tgtEl>
                                        <p:attrNameLst>
                                          <p:attrName>ppt_h</p:attrName>
                                        </p:attrNameLst>
                                      </p:cBhvr>
                                      <p:tavLst>
                                        <p:tav tm="0">
                                          <p:val>
                                            <p:strVal val="#ppt_h"/>
                                          </p:val>
                                        </p:tav>
                                        <p:tav tm="100000">
                                          <p:val>
                                            <p:strVal val="#ppt_h"/>
                                          </p:val>
                                        </p:tav>
                                      </p:tavLst>
                                    </p:anim>
                                    <p:animEffect transition="in" filter="fade">
                                      <p:cBhvr>
                                        <p:cTn id="88" dur="1000"/>
                                        <p:tgtEl>
                                          <p:spTgt spid="19"/>
                                        </p:tgtEl>
                                      </p:cBhvr>
                                    </p:animEffect>
                                  </p:childTnLst>
                                </p:cTn>
                              </p:par>
                            </p:childTnLst>
                          </p:cTn>
                        </p:par>
                      </p:childTnLst>
                    </p:cTn>
                  </p:par>
                  <p:par>
                    <p:cTn id="89" fill="hold">
                      <p:stCondLst>
                        <p:cond delay="indefinite"/>
                      </p:stCondLst>
                      <p:childTnLst>
                        <p:par>
                          <p:cTn id="90" fill="hold">
                            <p:stCondLst>
                              <p:cond delay="0"/>
                            </p:stCondLst>
                            <p:childTnLst>
                              <p:par>
                                <p:cTn id="91" presetID="26" presetClass="entr" presetSubtype="0" fill="hold" grpId="0" nodeType="clickEffect">
                                  <p:stCondLst>
                                    <p:cond delay="0"/>
                                  </p:stCondLst>
                                  <p:childTnLst>
                                    <p:set>
                                      <p:cBhvr>
                                        <p:cTn id="92" dur="1" fill="hold">
                                          <p:stCondLst>
                                            <p:cond delay="0"/>
                                          </p:stCondLst>
                                        </p:cTn>
                                        <p:tgtEl>
                                          <p:spTgt spid="21"/>
                                        </p:tgtEl>
                                        <p:attrNameLst>
                                          <p:attrName>style.visibility</p:attrName>
                                        </p:attrNameLst>
                                      </p:cBhvr>
                                      <p:to>
                                        <p:strVal val="visible"/>
                                      </p:to>
                                    </p:set>
                                    <p:animEffect transition="in" filter="wipe(down)">
                                      <p:cBhvr>
                                        <p:cTn id="93" dur="580">
                                          <p:stCondLst>
                                            <p:cond delay="0"/>
                                          </p:stCondLst>
                                        </p:cTn>
                                        <p:tgtEl>
                                          <p:spTgt spid="21"/>
                                        </p:tgtEl>
                                      </p:cBhvr>
                                    </p:animEffect>
                                    <p:anim calcmode="lin" valueType="num">
                                      <p:cBhvr>
                                        <p:cTn id="94" dur="1822" tmFilter="0,0; 0.14,0.36; 0.43,0.73; 0.71,0.91; 1.0,1.0">
                                          <p:stCondLst>
                                            <p:cond delay="0"/>
                                          </p:stCondLst>
                                        </p:cTn>
                                        <p:tgtEl>
                                          <p:spTgt spid="21"/>
                                        </p:tgtEl>
                                        <p:attrNameLst>
                                          <p:attrName>ppt_x</p:attrName>
                                        </p:attrNameLst>
                                      </p:cBhvr>
                                      <p:tavLst>
                                        <p:tav tm="0">
                                          <p:val>
                                            <p:strVal val="#ppt_x-0.25"/>
                                          </p:val>
                                        </p:tav>
                                        <p:tav tm="100000">
                                          <p:val>
                                            <p:strVal val="#ppt_x"/>
                                          </p:val>
                                        </p:tav>
                                      </p:tavLst>
                                    </p:anim>
                                    <p:anim calcmode="lin" valueType="num">
                                      <p:cBhvr>
                                        <p:cTn id="95" dur="664" tmFilter="0.0,0.0; 0.25,0.07; 0.50,0.2; 0.75,0.467; 1.0,1.0">
                                          <p:stCondLst>
                                            <p:cond delay="0"/>
                                          </p:stCondLst>
                                        </p:cTn>
                                        <p:tgtEl>
                                          <p:spTgt spid="21"/>
                                        </p:tgtEl>
                                        <p:attrNameLst>
                                          <p:attrName>ppt_y</p:attrName>
                                        </p:attrNameLst>
                                      </p:cBhvr>
                                      <p:tavLst>
                                        <p:tav tm="0" fmla="#ppt_y-sin(pi*$)/3">
                                          <p:val>
                                            <p:fltVal val="0.5"/>
                                          </p:val>
                                        </p:tav>
                                        <p:tav tm="100000">
                                          <p:val>
                                            <p:fltVal val="1"/>
                                          </p:val>
                                        </p:tav>
                                      </p:tavLst>
                                    </p:anim>
                                    <p:anim calcmode="lin" valueType="num">
                                      <p:cBhvr>
                                        <p:cTn id="96" dur="664" tmFilter="0, 0; 0.125,0.2665; 0.25,0.4; 0.375,0.465; 0.5,0.5;  0.625,0.535; 0.75,0.6; 0.875,0.7335; 1,1">
                                          <p:stCondLst>
                                            <p:cond delay="664"/>
                                          </p:stCondLst>
                                        </p:cTn>
                                        <p:tgtEl>
                                          <p:spTgt spid="21"/>
                                        </p:tgtEl>
                                        <p:attrNameLst>
                                          <p:attrName>ppt_y</p:attrName>
                                        </p:attrNameLst>
                                      </p:cBhvr>
                                      <p:tavLst>
                                        <p:tav tm="0" fmla="#ppt_y-sin(pi*$)/9">
                                          <p:val>
                                            <p:fltVal val="0"/>
                                          </p:val>
                                        </p:tav>
                                        <p:tav tm="100000">
                                          <p:val>
                                            <p:fltVal val="1"/>
                                          </p:val>
                                        </p:tav>
                                      </p:tavLst>
                                    </p:anim>
                                    <p:anim calcmode="lin" valueType="num">
                                      <p:cBhvr>
                                        <p:cTn id="97" dur="332" tmFilter="0, 0; 0.125,0.2665; 0.25,0.4; 0.375,0.465; 0.5,0.5;  0.625,0.535; 0.75,0.6; 0.875,0.7335; 1,1">
                                          <p:stCondLst>
                                            <p:cond delay="1324"/>
                                          </p:stCondLst>
                                        </p:cTn>
                                        <p:tgtEl>
                                          <p:spTgt spid="21"/>
                                        </p:tgtEl>
                                        <p:attrNameLst>
                                          <p:attrName>ppt_y</p:attrName>
                                        </p:attrNameLst>
                                      </p:cBhvr>
                                      <p:tavLst>
                                        <p:tav tm="0" fmla="#ppt_y-sin(pi*$)/27">
                                          <p:val>
                                            <p:fltVal val="0"/>
                                          </p:val>
                                        </p:tav>
                                        <p:tav tm="100000">
                                          <p:val>
                                            <p:fltVal val="1"/>
                                          </p:val>
                                        </p:tav>
                                      </p:tavLst>
                                    </p:anim>
                                    <p:anim calcmode="lin" valueType="num">
                                      <p:cBhvr>
                                        <p:cTn id="98" dur="164" tmFilter="0, 0; 0.125,0.2665; 0.25,0.4; 0.375,0.465; 0.5,0.5;  0.625,0.535; 0.75,0.6; 0.875,0.7335; 1,1">
                                          <p:stCondLst>
                                            <p:cond delay="1656"/>
                                          </p:stCondLst>
                                        </p:cTn>
                                        <p:tgtEl>
                                          <p:spTgt spid="21"/>
                                        </p:tgtEl>
                                        <p:attrNameLst>
                                          <p:attrName>ppt_y</p:attrName>
                                        </p:attrNameLst>
                                      </p:cBhvr>
                                      <p:tavLst>
                                        <p:tav tm="0" fmla="#ppt_y-sin(pi*$)/81">
                                          <p:val>
                                            <p:fltVal val="0"/>
                                          </p:val>
                                        </p:tav>
                                        <p:tav tm="100000">
                                          <p:val>
                                            <p:fltVal val="1"/>
                                          </p:val>
                                        </p:tav>
                                      </p:tavLst>
                                    </p:anim>
                                    <p:animScale>
                                      <p:cBhvr>
                                        <p:cTn id="99" dur="26">
                                          <p:stCondLst>
                                            <p:cond delay="650"/>
                                          </p:stCondLst>
                                        </p:cTn>
                                        <p:tgtEl>
                                          <p:spTgt spid="21"/>
                                        </p:tgtEl>
                                      </p:cBhvr>
                                      <p:to x="100000" y="60000"/>
                                    </p:animScale>
                                    <p:animScale>
                                      <p:cBhvr>
                                        <p:cTn id="100" dur="166" decel="50000">
                                          <p:stCondLst>
                                            <p:cond delay="676"/>
                                          </p:stCondLst>
                                        </p:cTn>
                                        <p:tgtEl>
                                          <p:spTgt spid="21"/>
                                        </p:tgtEl>
                                      </p:cBhvr>
                                      <p:to x="100000" y="100000"/>
                                    </p:animScale>
                                    <p:animScale>
                                      <p:cBhvr>
                                        <p:cTn id="101" dur="26">
                                          <p:stCondLst>
                                            <p:cond delay="1312"/>
                                          </p:stCondLst>
                                        </p:cTn>
                                        <p:tgtEl>
                                          <p:spTgt spid="21"/>
                                        </p:tgtEl>
                                      </p:cBhvr>
                                      <p:to x="100000" y="80000"/>
                                    </p:animScale>
                                    <p:animScale>
                                      <p:cBhvr>
                                        <p:cTn id="102" dur="166" decel="50000">
                                          <p:stCondLst>
                                            <p:cond delay="1338"/>
                                          </p:stCondLst>
                                        </p:cTn>
                                        <p:tgtEl>
                                          <p:spTgt spid="21"/>
                                        </p:tgtEl>
                                      </p:cBhvr>
                                      <p:to x="100000" y="100000"/>
                                    </p:animScale>
                                    <p:animScale>
                                      <p:cBhvr>
                                        <p:cTn id="103" dur="26">
                                          <p:stCondLst>
                                            <p:cond delay="1642"/>
                                          </p:stCondLst>
                                        </p:cTn>
                                        <p:tgtEl>
                                          <p:spTgt spid="21"/>
                                        </p:tgtEl>
                                      </p:cBhvr>
                                      <p:to x="100000" y="90000"/>
                                    </p:animScale>
                                    <p:animScale>
                                      <p:cBhvr>
                                        <p:cTn id="104" dur="166" decel="50000">
                                          <p:stCondLst>
                                            <p:cond delay="1668"/>
                                          </p:stCondLst>
                                        </p:cTn>
                                        <p:tgtEl>
                                          <p:spTgt spid="21"/>
                                        </p:tgtEl>
                                      </p:cBhvr>
                                      <p:to x="100000" y="100000"/>
                                    </p:animScale>
                                    <p:animScale>
                                      <p:cBhvr>
                                        <p:cTn id="105" dur="26">
                                          <p:stCondLst>
                                            <p:cond delay="1808"/>
                                          </p:stCondLst>
                                        </p:cTn>
                                        <p:tgtEl>
                                          <p:spTgt spid="21"/>
                                        </p:tgtEl>
                                      </p:cBhvr>
                                      <p:to x="100000" y="95000"/>
                                    </p:animScale>
                                    <p:animScale>
                                      <p:cBhvr>
                                        <p:cTn id="106" dur="166" decel="50000">
                                          <p:stCondLst>
                                            <p:cond delay="1834"/>
                                          </p:stCondLst>
                                        </p:cTn>
                                        <p:tgtEl>
                                          <p:spTgt spid="21"/>
                                        </p:tgtEl>
                                      </p:cBhvr>
                                      <p:to x="100000" y="100000"/>
                                    </p:animScale>
                                  </p:childTnLst>
                                </p:cTn>
                              </p:par>
                            </p:childTnLst>
                          </p:cTn>
                        </p:par>
                      </p:childTnLst>
                    </p:cTn>
                  </p:par>
                  <p:par>
                    <p:cTn id="107" fill="hold">
                      <p:stCondLst>
                        <p:cond delay="indefinite"/>
                      </p:stCondLst>
                      <p:childTnLst>
                        <p:par>
                          <p:cTn id="108" fill="hold">
                            <p:stCondLst>
                              <p:cond delay="0"/>
                            </p:stCondLst>
                            <p:childTnLst>
                              <p:par>
                                <p:cTn id="109" presetID="22" presetClass="entr" presetSubtype="2" fill="hold" grpId="0" nodeType="clickEffect">
                                  <p:stCondLst>
                                    <p:cond delay="0"/>
                                  </p:stCondLst>
                                  <p:childTnLst>
                                    <p:set>
                                      <p:cBhvr>
                                        <p:cTn id="110" dur="1" fill="hold">
                                          <p:stCondLst>
                                            <p:cond delay="0"/>
                                          </p:stCondLst>
                                        </p:cTn>
                                        <p:tgtEl>
                                          <p:spTgt spid="20"/>
                                        </p:tgtEl>
                                        <p:attrNameLst>
                                          <p:attrName>style.visibility</p:attrName>
                                        </p:attrNameLst>
                                      </p:cBhvr>
                                      <p:to>
                                        <p:strVal val="visible"/>
                                      </p:to>
                                    </p:set>
                                    <p:animEffect transition="in" filter="wipe(right)">
                                      <p:cBhvr>
                                        <p:cTn id="111" dur="500"/>
                                        <p:tgtEl>
                                          <p:spTgt spid="20"/>
                                        </p:tgtEl>
                                      </p:cBhvr>
                                    </p:animEffect>
                                  </p:childTnLst>
                                </p:cTn>
                              </p:par>
                            </p:childTnLst>
                          </p:cTn>
                        </p:par>
                      </p:childTnLst>
                    </p:cTn>
                  </p:par>
                  <p:par>
                    <p:cTn id="112" fill="hold">
                      <p:stCondLst>
                        <p:cond delay="indefinite"/>
                      </p:stCondLst>
                      <p:childTnLst>
                        <p:par>
                          <p:cTn id="113" fill="hold">
                            <p:stCondLst>
                              <p:cond delay="0"/>
                            </p:stCondLst>
                            <p:childTnLst>
                              <p:par>
                                <p:cTn id="114" presetID="50" presetClass="entr" presetSubtype="0" decel="100000" fill="hold" grpId="0" nodeType="clickEffect">
                                  <p:stCondLst>
                                    <p:cond delay="0"/>
                                  </p:stCondLst>
                                  <p:childTnLst>
                                    <p:set>
                                      <p:cBhvr>
                                        <p:cTn id="115" dur="1" fill="hold">
                                          <p:stCondLst>
                                            <p:cond delay="0"/>
                                          </p:stCondLst>
                                        </p:cTn>
                                        <p:tgtEl>
                                          <p:spTgt spid="22"/>
                                        </p:tgtEl>
                                        <p:attrNameLst>
                                          <p:attrName>style.visibility</p:attrName>
                                        </p:attrNameLst>
                                      </p:cBhvr>
                                      <p:to>
                                        <p:strVal val="visible"/>
                                      </p:to>
                                    </p:set>
                                    <p:anim calcmode="lin" valueType="num">
                                      <p:cBhvr>
                                        <p:cTn id="116" dur="1000" fill="hold"/>
                                        <p:tgtEl>
                                          <p:spTgt spid="22"/>
                                        </p:tgtEl>
                                        <p:attrNameLst>
                                          <p:attrName>ppt_w</p:attrName>
                                        </p:attrNameLst>
                                      </p:cBhvr>
                                      <p:tavLst>
                                        <p:tav tm="0">
                                          <p:val>
                                            <p:strVal val="#ppt_w+.3"/>
                                          </p:val>
                                        </p:tav>
                                        <p:tav tm="100000">
                                          <p:val>
                                            <p:strVal val="#ppt_w"/>
                                          </p:val>
                                        </p:tav>
                                      </p:tavLst>
                                    </p:anim>
                                    <p:anim calcmode="lin" valueType="num">
                                      <p:cBhvr>
                                        <p:cTn id="117" dur="1000" fill="hold"/>
                                        <p:tgtEl>
                                          <p:spTgt spid="22"/>
                                        </p:tgtEl>
                                        <p:attrNameLst>
                                          <p:attrName>ppt_h</p:attrName>
                                        </p:attrNameLst>
                                      </p:cBhvr>
                                      <p:tavLst>
                                        <p:tav tm="0">
                                          <p:val>
                                            <p:strVal val="#ppt_h"/>
                                          </p:val>
                                        </p:tav>
                                        <p:tav tm="100000">
                                          <p:val>
                                            <p:strVal val="#ppt_h"/>
                                          </p:val>
                                        </p:tav>
                                      </p:tavLst>
                                    </p:anim>
                                    <p:animEffect transition="in" filter="fade">
                                      <p:cBhvr>
                                        <p:cTn id="118" dur="1000"/>
                                        <p:tgtEl>
                                          <p:spTgt spid="22"/>
                                        </p:tgtEl>
                                      </p:cBhvr>
                                    </p:animEffect>
                                  </p:childTnLst>
                                </p:cTn>
                              </p:par>
                            </p:childTnLst>
                          </p:cTn>
                        </p:par>
                      </p:childTnLst>
                    </p:cTn>
                  </p:par>
                  <p:par>
                    <p:cTn id="119" fill="hold">
                      <p:stCondLst>
                        <p:cond delay="indefinite"/>
                      </p:stCondLst>
                      <p:childTnLst>
                        <p:par>
                          <p:cTn id="120" fill="hold">
                            <p:stCondLst>
                              <p:cond delay="0"/>
                            </p:stCondLst>
                            <p:childTnLst>
                              <p:par>
                                <p:cTn id="121" presetID="26" presetClass="entr" presetSubtype="0" fill="hold" grpId="0" nodeType="clickEffect">
                                  <p:stCondLst>
                                    <p:cond delay="0"/>
                                  </p:stCondLst>
                                  <p:childTnLst>
                                    <p:set>
                                      <p:cBhvr>
                                        <p:cTn id="122" dur="1" fill="hold">
                                          <p:stCondLst>
                                            <p:cond delay="0"/>
                                          </p:stCondLst>
                                        </p:cTn>
                                        <p:tgtEl>
                                          <p:spTgt spid="24"/>
                                        </p:tgtEl>
                                        <p:attrNameLst>
                                          <p:attrName>style.visibility</p:attrName>
                                        </p:attrNameLst>
                                      </p:cBhvr>
                                      <p:to>
                                        <p:strVal val="visible"/>
                                      </p:to>
                                    </p:set>
                                    <p:animEffect transition="in" filter="wipe(down)">
                                      <p:cBhvr>
                                        <p:cTn id="123" dur="580">
                                          <p:stCondLst>
                                            <p:cond delay="0"/>
                                          </p:stCondLst>
                                        </p:cTn>
                                        <p:tgtEl>
                                          <p:spTgt spid="24"/>
                                        </p:tgtEl>
                                      </p:cBhvr>
                                    </p:animEffect>
                                    <p:anim calcmode="lin" valueType="num">
                                      <p:cBhvr>
                                        <p:cTn id="124" dur="1822" tmFilter="0,0; 0.14,0.36; 0.43,0.73; 0.71,0.91; 1.0,1.0">
                                          <p:stCondLst>
                                            <p:cond delay="0"/>
                                          </p:stCondLst>
                                        </p:cTn>
                                        <p:tgtEl>
                                          <p:spTgt spid="24"/>
                                        </p:tgtEl>
                                        <p:attrNameLst>
                                          <p:attrName>ppt_x</p:attrName>
                                        </p:attrNameLst>
                                      </p:cBhvr>
                                      <p:tavLst>
                                        <p:tav tm="0">
                                          <p:val>
                                            <p:strVal val="#ppt_x-0.25"/>
                                          </p:val>
                                        </p:tav>
                                        <p:tav tm="100000">
                                          <p:val>
                                            <p:strVal val="#ppt_x"/>
                                          </p:val>
                                        </p:tav>
                                      </p:tavLst>
                                    </p:anim>
                                    <p:anim calcmode="lin" valueType="num">
                                      <p:cBhvr>
                                        <p:cTn id="125" dur="664" tmFilter="0.0,0.0; 0.25,0.07; 0.50,0.2; 0.75,0.467; 1.0,1.0">
                                          <p:stCondLst>
                                            <p:cond delay="0"/>
                                          </p:stCondLst>
                                        </p:cTn>
                                        <p:tgtEl>
                                          <p:spTgt spid="24"/>
                                        </p:tgtEl>
                                        <p:attrNameLst>
                                          <p:attrName>ppt_y</p:attrName>
                                        </p:attrNameLst>
                                      </p:cBhvr>
                                      <p:tavLst>
                                        <p:tav tm="0" fmla="#ppt_y-sin(pi*$)/3">
                                          <p:val>
                                            <p:fltVal val="0.5"/>
                                          </p:val>
                                        </p:tav>
                                        <p:tav tm="100000">
                                          <p:val>
                                            <p:fltVal val="1"/>
                                          </p:val>
                                        </p:tav>
                                      </p:tavLst>
                                    </p:anim>
                                    <p:anim calcmode="lin" valueType="num">
                                      <p:cBhvr>
                                        <p:cTn id="126" dur="664" tmFilter="0, 0; 0.125,0.2665; 0.25,0.4; 0.375,0.465; 0.5,0.5;  0.625,0.535; 0.75,0.6; 0.875,0.7335; 1,1">
                                          <p:stCondLst>
                                            <p:cond delay="664"/>
                                          </p:stCondLst>
                                        </p:cTn>
                                        <p:tgtEl>
                                          <p:spTgt spid="24"/>
                                        </p:tgtEl>
                                        <p:attrNameLst>
                                          <p:attrName>ppt_y</p:attrName>
                                        </p:attrNameLst>
                                      </p:cBhvr>
                                      <p:tavLst>
                                        <p:tav tm="0" fmla="#ppt_y-sin(pi*$)/9">
                                          <p:val>
                                            <p:fltVal val="0"/>
                                          </p:val>
                                        </p:tav>
                                        <p:tav tm="100000">
                                          <p:val>
                                            <p:fltVal val="1"/>
                                          </p:val>
                                        </p:tav>
                                      </p:tavLst>
                                    </p:anim>
                                    <p:anim calcmode="lin" valueType="num">
                                      <p:cBhvr>
                                        <p:cTn id="127" dur="332" tmFilter="0, 0; 0.125,0.2665; 0.25,0.4; 0.375,0.465; 0.5,0.5;  0.625,0.535; 0.75,0.6; 0.875,0.7335; 1,1">
                                          <p:stCondLst>
                                            <p:cond delay="1324"/>
                                          </p:stCondLst>
                                        </p:cTn>
                                        <p:tgtEl>
                                          <p:spTgt spid="24"/>
                                        </p:tgtEl>
                                        <p:attrNameLst>
                                          <p:attrName>ppt_y</p:attrName>
                                        </p:attrNameLst>
                                      </p:cBhvr>
                                      <p:tavLst>
                                        <p:tav tm="0" fmla="#ppt_y-sin(pi*$)/27">
                                          <p:val>
                                            <p:fltVal val="0"/>
                                          </p:val>
                                        </p:tav>
                                        <p:tav tm="100000">
                                          <p:val>
                                            <p:fltVal val="1"/>
                                          </p:val>
                                        </p:tav>
                                      </p:tavLst>
                                    </p:anim>
                                    <p:anim calcmode="lin" valueType="num">
                                      <p:cBhvr>
                                        <p:cTn id="128" dur="164" tmFilter="0, 0; 0.125,0.2665; 0.25,0.4; 0.375,0.465; 0.5,0.5;  0.625,0.535; 0.75,0.6; 0.875,0.7335; 1,1">
                                          <p:stCondLst>
                                            <p:cond delay="1656"/>
                                          </p:stCondLst>
                                        </p:cTn>
                                        <p:tgtEl>
                                          <p:spTgt spid="24"/>
                                        </p:tgtEl>
                                        <p:attrNameLst>
                                          <p:attrName>ppt_y</p:attrName>
                                        </p:attrNameLst>
                                      </p:cBhvr>
                                      <p:tavLst>
                                        <p:tav tm="0" fmla="#ppt_y-sin(pi*$)/81">
                                          <p:val>
                                            <p:fltVal val="0"/>
                                          </p:val>
                                        </p:tav>
                                        <p:tav tm="100000">
                                          <p:val>
                                            <p:fltVal val="1"/>
                                          </p:val>
                                        </p:tav>
                                      </p:tavLst>
                                    </p:anim>
                                    <p:animScale>
                                      <p:cBhvr>
                                        <p:cTn id="129" dur="26">
                                          <p:stCondLst>
                                            <p:cond delay="650"/>
                                          </p:stCondLst>
                                        </p:cTn>
                                        <p:tgtEl>
                                          <p:spTgt spid="24"/>
                                        </p:tgtEl>
                                      </p:cBhvr>
                                      <p:to x="100000" y="60000"/>
                                    </p:animScale>
                                    <p:animScale>
                                      <p:cBhvr>
                                        <p:cTn id="130" dur="166" decel="50000">
                                          <p:stCondLst>
                                            <p:cond delay="676"/>
                                          </p:stCondLst>
                                        </p:cTn>
                                        <p:tgtEl>
                                          <p:spTgt spid="24"/>
                                        </p:tgtEl>
                                      </p:cBhvr>
                                      <p:to x="100000" y="100000"/>
                                    </p:animScale>
                                    <p:animScale>
                                      <p:cBhvr>
                                        <p:cTn id="131" dur="26">
                                          <p:stCondLst>
                                            <p:cond delay="1312"/>
                                          </p:stCondLst>
                                        </p:cTn>
                                        <p:tgtEl>
                                          <p:spTgt spid="24"/>
                                        </p:tgtEl>
                                      </p:cBhvr>
                                      <p:to x="100000" y="80000"/>
                                    </p:animScale>
                                    <p:animScale>
                                      <p:cBhvr>
                                        <p:cTn id="132" dur="166" decel="50000">
                                          <p:stCondLst>
                                            <p:cond delay="1338"/>
                                          </p:stCondLst>
                                        </p:cTn>
                                        <p:tgtEl>
                                          <p:spTgt spid="24"/>
                                        </p:tgtEl>
                                      </p:cBhvr>
                                      <p:to x="100000" y="100000"/>
                                    </p:animScale>
                                    <p:animScale>
                                      <p:cBhvr>
                                        <p:cTn id="133" dur="26">
                                          <p:stCondLst>
                                            <p:cond delay="1642"/>
                                          </p:stCondLst>
                                        </p:cTn>
                                        <p:tgtEl>
                                          <p:spTgt spid="24"/>
                                        </p:tgtEl>
                                      </p:cBhvr>
                                      <p:to x="100000" y="90000"/>
                                    </p:animScale>
                                    <p:animScale>
                                      <p:cBhvr>
                                        <p:cTn id="134" dur="166" decel="50000">
                                          <p:stCondLst>
                                            <p:cond delay="1668"/>
                                          </p:stCondLst>
                                        </p:cTn>
                                        <p:tgtEl>
                                          <p:spTgt spid="24"/>
                                        </p:tgtEl>
                                      </p:cBhvr>
                                      <p:to x="100000" y="100000"/>
                                    </p:animScale>
                                    <p:animScale>
                                      <p:cBhvr>
                                        <p:cTn id="135" dur="26">
                                          <p:stCondLst>
                                            <p:cond delay="1808"/>
                                          </p:stCondLst>
                                        </p:cTn>
                                        <p:tgtEl>
                                          <p:spTgt spid="24"/>
                                        </p:tgtEl>
                                      </p:cBhvr>
                                      <p:to x="100000" y="95000"/>
                                    </p:animScale>
                                    <p:animScale>
                                      <p:cBhvr>
                                        <p:cTn id="136" dur="166" decel="50000">
                                          <p:stCondLst>
                                            <p:cond delay="1834"/>
                                          </p:stCondLst>
                                        </p:cTn>
                                        <p:tgtEl>
                                          <p:spTgt spid="24"/>
                                        </p:tgtEl>
                                      </p:cBhvr>
                                      <p:to x="100000" y="100000"/>
                                    </p:animScale>
                                  </p:childTnLst>
                                </p:cTn>
                              </p:par>
                            </p:childTnLst>
                          </p:cTn>
                        </p:par>
                      </p:childTnLst>
                    </p:cTn>
                  </p:par>
                  <p:par>
                    <p:cTn id="137" fill="hold">
                      <p:stCondLst>
                        <p:cond delay="indefinite"/>
                      </p:stCondLst>
                      <p:childTnLst>
                        <p:par>
                          <p:cTn id="138" fill="hold">
                            <p:stCondLst>
                              <p:cond delay="0"/>
                            </p:stCondLst>
                            <p:childTnLst>
                              <p:par>
                                <p:cTn id="139" presetID="22" presetClass="entr" presetSubtype="2" fill="hold" grpId="0" nodeType="clickEffect">
                                  <p:stCondLst>
                                    <p:cond delay="0"/>
                                  </p:stCondLst>
                                  <p:childTnLst>
                                    <p:set>
                                      <p:cBhvr>
                                        <p:cTn id="140" dur="1" fill="hold">
                                          <p:stCondLst>
                                            <p:cond delay="0"/>
                                          </p:stCondLst>
                                        </p:cTn>
                                        <p:tgtEl>
                                          <p:spTgt spid="23"/>
                                        </p:tgtEl>
                                        <p:attrNameLst>
                                          <p:attrName>style.visibility</p:attrName>
                                        </p:attrNameLst>
                                      </p:cBhvr>
                                      <p:to>
                                        <p:strVal val="visible"/>
                                      </p:to>
                                    </p:set>
                                    <p:animEffect transition="in" filter="wipe(right)">
                                      <p:cBhvr>
                                        <p:cTn id="14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15" grpId="0" animBg="1"/>
      <p:bldP spid="6" grpId="0" animBg="1"/>
      <p:bldP spid="16" grpId="0" animBg="1"/>
      <p:bldP spid="17" grpId="0" animBg="1"/>
      <p:bldP spid="18" grpId="0" animBg="1"/>
      <p:bldP spid="19" grpId="0" animBg="1"/>
      <p:bldP spid="20" grpId="0" animBg="1"/>
      <p:bldP spid="21" grpId="0" animBg="1"/>
      <p:bldP spid="22" grpId="0" animBg="1"/>
      <p:bldP spid="23" grpId="0" animBg="1"/>
      <p:bldP spid="2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دبوس زينة 4">
            <a:extLst>
              <a:ext uri="{FF2B5EF4-FFF2-40B4-BE49-F238E27FC236}">
                <a16:creationId xmlns:a16="http://schemas.microsoft.com/office/drawing/2014/main" id="{9D9263B6-204B-892F-2591-87DD6142C0D0}"/>
              </a:ext>
            </a:extLst>
          </p:cNvPr>
          <p:cNvSpPr/>
          <p:nvPr/>
        </p:nvSpPr>
        <p:spPr>
          <a:xfrm>
            <a:off x="2757056" y="285308"/>
            <a:ext cx="6492020" cy="1440000"/>
          </a:xfrm>
          <a:prstGeom prst="plaque">
            <a:avLst/>
          </a:prstGeom>
          <a:solidFill>
            <a:schemeClr val="accent2">
              <a:lumMod val="20000"/>
              <a:lumOff val="80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rtl="1"/>
            <a:r>
              <a:rPr lang="ar-DZ" sz="4000" dirty="0">
                <a:latin typeface="Sakkal Majalla" panose="02000000000000000000" pitchFamily="2" charset="-78"/>
                <a:cs typeface="Sakkal Majalla" panose="02000000000000000000" pitchFamily="2" charset="-78"/>
              </a:rPr>
              <a:t>التعديلات المدرجة على شبكة مواد ومواقيت الطور الأول من التعليم الابتدائي</a:t>
            </a:r>
            <a:endParaRPr lang="fr-FR" sz="4000" dirty="0">
              <a:latin typeface="Sakkal Majalla" panose="02000000000000000000" pitchFamily="2" charset="-78"/>
              <a:cs typeface="Sakkal Majalla" panose="02000000000000000000" pitchFamily="2" charset="-78"/>
            </a:endParaRPr>
          </a:p>
        </p:txBody>
      </p:sp>
      <p:sp>
        <p:nvSpPr>
          <p:cNvPr id="3" name="Diamond 2">
            <a:extLst>
              <a:ext uri="{FF2B5EF4-FFF2-40B4-BE49-F238E27FC236}">
                <a16:creationId xmlns:a16="http://schemas.microsoft.com/office/drawing/2014/main" id="{A565F8D8-F8D4-3735-7376-EC3A9590F565}"/>
              </a:ext>
            </a:extLst>
          </p:cNvPr>
          <p:cNvSpPr/>
          <p:nvPr/>
        </p:nvSpPr>
        <p:spPr>
          <a:xfrm>
            <a:off x="9249075" y="285308"/>
            <a:ext cx="1404000" cy="1440000"/>
          </a:xfrm>
          <a:prstGeom prst="diamond">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ar-DZ" sz="3600" b="1" dirty="0">
                <a:solidFill>
                  <a:srgbClr val="C00000"/>
                </a:solidFill>
              </a:rPr>
              <a:t>02</a:t>
            </a:r>
            <a:endParaRPr lang="fr-FR" sz="3600" b="1" dirty="0">
              <a:solidFill>
                <a:srgbClr val="C00000"/>
              </a:solidFill>
            </a:endParaRPr>
          </a:p>
        </p:txBody>
      </p:sp>
      <p:sp>
        <p:nvSpPr>
          <p:cNvPr id="4" name="Rectangle : coins arrondis 9">
            <a:extLst>
              <a:ext uri="{FF2B5EF4-FFF2-40B4-BE49-F238E27FC236}">
                <a16:creationId xmlns:a16="http://schemas.microsoft.com/office/drawing/2014/main" id="{1BF9EA0E-96F4-9C60-9003-D01E7FB6CC69}"/>
              </a:ext>
            </a:extLst>
          </p:cNvPr>
          <p:cNvSpPr/>
          <p:nvPr/>
        </p:nvSpPr>
        <p:spPr>
          <a:xfrm>
            <a:off x="8908442" y="2064320"/>
            <a:ext cx="3061886" cy="4509657"/>
          </a:xfrm>
          <a:prstGeom prst="round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Low" rtl="1"/>
            <a:r>
              <a:rPr lang="ar-DZ" sz="3200" dirty="0">
                <a:solidFill>
                  <a:schemeClr val="tx1"/>
                </a:solidFill>
                <a:latin typeface="Sakkal Majalla" panose="02000000000000000000" pitchFamily="2" charset="-78"/>
                <a:cs typeface="Sakkal Majalla" panose="02000000000000000000" pitchFamily="2" charset="-78"/>
              </a:rPr>
              <a:t>     وترمي إلى تحقيق الأهداف المبينة في الشريحة أعلاه </a:t>
            </a:r>
            <a:r>
              <a:rPr lang="ar-DZ" sz="3200" dirty="0">
                <a:solidFill>
                  <a:srgbClr val="C00000"/>
                </a:solidFill>
                <a:latin typeface="Sakkal Majalla" panose="02000000000000000000" pitchFamily="2" charset="-78"/>
                <a:cs typeface="Sakkal Majalla" panose="02000000000000000000" pitchFamily="2" charset="-78"/>
              </a:rPr>
              <a:t>(أهداف إعادة هيكلة مواد ومواقيت الطور الأول من التعليم الابتدائي ) </a:t>
            </a:r>
            <a:r>
              <a:rPr lang="ar-DZ" sz="3200" dirty="0">
                <a:solidFill>
                  <a:schemeClr val="tx1"/>
                </a:solidFill>
                <a:latin typeface="Sakkal Majalla" panose="02000000000000000000" pitchFamily="2" charset="-78"/>
                <a:cs typeface="Sakkal Majalla" panose="02000000000000000000" pitchFamily="2" charset="-78"/>
              </a:rPr>
              <a:t>من خلال:</a:t>
            </a:r>
            <a:endParaRPr lang="fr-FR" sz="3200" dirty="0">
              <a:solidFill>
                <a:schemeClr val="tx1"/>
              </a:solidFill>
              <a:latin typeface="Sakkal Majalla" panose="02000000000000000000" pitchFamily="2" charset="-78"/>
              <a:cs typeface="Sakkal Majalla" panose="02000000000000000000" pitchFamily="2" charset="-78"/>
            </a:endParaRPr>
          </a:p>
        </p:txBody>
      </p:sp>
      <p:sp>
        <p:nvSpPr>
          <p:cNvPr id="5" name="Flèche : droite 10">
            <a:extLst>
              <a:ext uri="{FF2B5EF4-FFF2-40B4-BE49-F238E27FC236}">
                <a16:creationId xmlns:a16="http://schemas.microsoft.com/office/drawing/2014/main" id="{8716C7C8-9151-82E5-79DE-9623025B5313}"/>
              </a:ext>
            </a:extLst>
          </p:cNvPr>
          <p:cNvSpPr/>
          <p:nvPr/>
        </p:nvSpPr>
        <p:spPr>
          <a:xfrm flipH="1">
            <a:off x="8139532" y="2064321"/>
            <a:ext cx="734291" cy="658091"/>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atin typeface="Sakkal Majalla" panose="02000000000000000000" pitchFamily="2" charset="-78"/>
              <a:cs typeface="Sakkal Majalla" panose="02000000000000000000" pitchFamily="2" charset="-78"/>
            </a:endParaRPr>
          </a:p>
        </p:txBody>
      </p:sp>
      <p:sp>
        <p:nvSpPr>
          <p:cNvPr id="6" name="Double vague 11">
            <a:extLst>
              <a:ext uri="{FF2B5EF4-FFF2-40B4-BE49-F238E27FC236}">
                <a16:creationId xmlns:a16="http://schemas.microsoft.com/office/drawing/2014/main" id="{A9B6187D-4DE0-DAE5-33D5-72645D635EE0}"/>
              </a:ext>
            </a:extLst>
          </p:cNvPr>
          <p:cNvSpPr/>
          <p:nvPr/>
        </p:nvSpPr>
        <p:spPr>
          <a:xfrm>
            <a:off x="221672" y="2064322"/>
            <a:ext cx="7883241" cy="1440000"/>
          </a:xfrm>
          <a:prstGeom prst="roundRect">
            <a:avLst/>
          </a:prstGeom>
          <a:ln/>
        </p:spPr>
        <p:style>
          <a:lnRef idx="2">
            <a:schemeClr val="dk1"/>
          </a:lnRef>
          <a:fillRef idx="1">
            <a:schemeClr val="lt1"/>
          </a:fillRef>
          <a:effectRef idx="0">
            <a:schemeClr val="dk1"/>
          </a:effectRef>
          <a:fontRef idx="minor">
            <a:schemeClr val="dk1"/>
          </a:fontRef>
        </p:style>
        <p:txBody>
          <a:bodyPr rtlCol="0" anchor="t"/>
          <a:lstStyle/>
          <a:p>
            <a:pPr indent="3144838" algn="justLow" rtl="1"/>
            <a:r>
              <a:rPr lang="ar-DZ" sz="2800" dirty="0">
                <a:solidFill>
                  <a:schemeClr val="tx1"/>
                </a:solidFill>
                <a:latin typeface="Sakkal Majalla" panose="02000000000000000000" pitchFamily="2" charset="-78"/>
                <a:cs typeface="Sakkal Majalla" panose="02000000000000000000" pitchFamily="2" charset="-78"/>
              </a:rPr>
              <a:t>بإضافة ساعة واحدة ليصبح توقيتها ساعتين أسبوعيا لتعزيز الصحة البدنية والنفسية والعقلية للتلاميذ وتطوير مهاراتهم الحركية، وتعزيز التفاعل الاجتماعي والتعاون وبناء الثقة بالنفس.</a:t>
            </a:r>
            <a:endParaRPr lang="fr-FR" sz="2800" dirty="0">
              <a:solidFill>
                <a:schemeClr val="tx1"/>
              </a:solidFill>
              <a:latin typeface="Sakkal Majalla" panose="02000000000000000000" pitchFamily="2" charset="-78"/>
              <a:cs typeface="Sakkal Majalla" panose="02000000000000000000" pitchFamily="2" charset="-78"/>
            </a:endParaRPr>
          </a:p>
        </p:txBody>
      </p:sp>
      <p:sp>
        <p:nvSpPr>
          <p:cNvPr id="7" name="Double vague 11">
            <a:extLst>
              <a:ext uri="{FF2B5EF4-FFF2-40B4-BE49-F238E27FC236}">
                <a16:creationId xmlns:a16="http://schemas.microsoft.com/office/drawing/2014/main" id="{09046C7F-EE0B-E9E1-F105-4D3916554F6E}"/>
              </a:ext>
            </a:extLst>
          </p:cNvPr>
          <p:cNvSpPr/>
          <p:nvPr/>
        </p:nvSpPr>
        <p:spPr>
          <a:xfrm>
            <a:off x="4959927" y="2064322"/>
            <a:ext cx="3144986" cy="498764"/>
          </a:xfrm>
          <a:prstGeom prst="roundRect">
            <a:avLst/>
          </a:prstGeom>
          <a:solidFill>
            <a:schemeClr val="accent6">
              <a:lumMod val="40000"/>
              <a:lumOff val="6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DZ" sz="2800" dirty="0">
                <a:solidFill>
                  <a:schemeClr val="tx1"/>
                </a:solidFill>
                <a:latin typeface="Sakkal Majalla" panose="02000000000000000000" pitchFamily="2" charset="-78"/>
                <a:cs typeface="Sakkal Majalla" panose="02000000000000000000" pitchFamily="2" charset="-78"/>
              </a:rPr>
              <a:t>تدعيم ممارسة التربية البدنية</a:t>
            </a:r>
            <a:endParaRPr lang="fr-FR" sz="2800" dirty="0">
              <a:solidFill>
                <a:schemeClr val="tx1"/>
              </a:solidFill>
              <a:latin typeface="Sakkal Majalla" panose="02000000000000000000" pitchFamily="2" charset="-78"/>
              <a:cs typeface="Sakkal Majalla" panose="02000000000000000000" pitchFamily="2" charset="-78"/>
            </a:endParaRPr>
          </a:p>
        </p:txBody>
      </p:sp>
      <p:sp>
        <p:nvSpPr>
          <p:cNvPr id="8" name="Flèche : droite 10">
            <a:extLst>
              <a:ext uri="{FF2B5EF4-FFF2-40B4-BE49-F238E27FC236}">
                <a16:creationId xmlns:a16="http://schemas.microsoft.com/office/drawing/2014/main" id="{80C1F65E-E349-747F-A717-286EC6608740}"/>
              </a:ext>
            </a:extLst>
          </p:cNvPr>
          <p:cNvSpPr/>
          <p:nvPr/>
        </p:nvSpPr>
        <p:spPr>
          <a:xfrm flipH="1">
            <a:off x="8139532" y="3663229"/>
            <a:ext cx="734291" cy="658091"/>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atin typeface="Sakkal Majalla" panose="02000000000000000000" pitchFamily="2" charset="-78"/>
              <a:cs typeface="Sakkal Majalla" panose="02000000000000000000" pitchFamily="2" charset="-78"/>
            </a:endParaRPr>
          </a:p>
        </p:txBody>
      </p:sp>
      <p:sp>
        <p:nvSpPr>
          <p:cNvPr id="9" name="Double vague 11">
            <a:extLst>
              <a:ext uri="{FF2B5EF4-FFF2-40B4-BE49-F238E27FC236}">
                <a16:creationId xmlns:a16="http://schemas.microsoft.com/office/drawing/2014/main" id="{C52CA62C-FF2E-C725-3D44-F18A6201819B}"/>
              </a:ext>
            </a:extLst>
          </p:cNvPr>
          <p:cNvSpPr/>
          <p:nvPr/>
        </p:nvSpPr>
        <p:spPr>
          <a:xfrm>
            <a:off x="221672" y="3663230"/>
            <a:ext cx="7883241" cy="1378532"/>
          </a:xfrm>
          <a:prstGeom prst="roundRect">
            <a:avLst/>
          </a:prstGeom>
          <a:ln/>
        </p:spPr>
        <p:style>
          <a:lnRef idx="2">
            <a:schemeClr val="dk1"/>
          </a:lnRef>
          <a:fillRef idx="1">
            <a:schemeClr val="lt1"/>
          </a:fillRef>
          <a:effectRef idx="0">
            <a:schemeClr val="dk1"/>
          </a:effectRef>
          <a:fontRef idx="minor">
            <a:schemeClr val="dk1"/>
          </a:fontRef>
        </p:style>
        <p:txBody>
          <a:bodyPr rtlCol="0" anchor="t"/>
          <a:lstStyle/>
          <a:p>
            <a:pPr indent="3144838" algn="justLow" rtl="1"/>
            <a:r>
              <a:rPr lang="ar-DZ" sz="2800" dirty="0">
                <a:solidFill>
                  <a:schemeClr val="tx1"/>
                </a:solidFill>
                <a:latin typeface="Sakkal Majalla" panose="02000000000000000000" pitchFamily="2" charset="-78"/>
                <a:cs typeface="Sakkal Majalla" panose="02000000000000000000" pitchFamily="2" charset="-78"/>
              </a:rPr>
              <a:t>بإضافة 45د أسبوعيا ليصبح توقيتها         1سا و30د لتمكين التلاميذ من أدوات التعبير عن الأفكار والمشاعر والعواطف بطريقة إبداعية، وتحسين مهاراتهم الحركية وتعزيز الوعي البصري والحسي.</a:t>
            </a:r>
            <a:endParaRPr lang="fr-FR" sz="2800" dirty="0">
              <a:solidFill>
                <a:schemeClr val="tx1"/>
              </a:solidFill>
              <a:latin typeface="Sakkal Majalla" panose="02000000000000000000" pitchFamily="2" charset="-78"/>
              <a:cs typeface="Sakkal Majalla" panose="02000000000000000000" pitchFamily="2" charset="-78"/>
            </a:endParaRPr>
          </a:p>
        </p:txBody>
      </p:sp>
      <p:sp>
        <p:nvSpPr>
          <p:cNvPr id="10" name="Double vague 11">
            <a:extLst>
              <a:ext uri="{FF2B5EF4-FFF2-40B4-BE49-F238E27FC236}">
                <a16:creationId xmlns:a16="http://schemas.microsoft.com/office/drawing/2014/main" id="{B77D91C2-D89C-E8EC-D0C6-45E4D0AD8CAC}"/>
              </a:ext>
            </a:extLst>
          </p:cNvPr>
          <p:cNvSpPr/>
          <p:nvPr/>
        </p:nvSpPr>
        <p:spPr>
          <a:xfrm>
            <a:off x="4959927" y="3663230"/>
            <a:ext cx="3144986" cy="498764"/>
          </a:xfrm>
          <a:prstGeom prst="roundRect">
            <a:avLst/>
          </a:prstGeom>
          <a:solidFill>
            <a:schemeClr val="accent6">
              <a:lumMod val="40000"/>
              <a:lumOff val="6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DZ" sz="2800" dirty="0">
                <a:solidFill>
                  <a:schemeClr val="tx1"/>
                </a:solidFill>
                <a:latin typeface="Sakkal Majalla" panose="02000000000000000000" pitchFamily="2" charset="-78"/>
                <a:cs typeface="Sakkal Majalla" panose="02000000000000000000" pitchFamily="2" charset="-78"/>
              </a:rPr>
              <a:t>تثمين التربية الفنية</a:t>
            </a:r>
            <a:endParaRPr lang="fr-FR" sz="2800" dirty="0">
              <a:solidFill>
                <a:schemeClr val="tx1"/>
              </a:solidFill>
              <a:latin typeface="Sakkal Majalla" panose="02000000000000000000" pitchFamily="2" charset="-78"/>
              <a:cs typeface="Sakkal Majalla" panose="02000000000000000000" pitchFamily="2" charset="-78"/>
            </a:endParaRPr>
          </a:p>
        </p:txBody>
      </p:sp>
      <p:sp>
        <p:nvSpPr>
          <p:cNvPr id="11" name="Flèche : droite 10">
            <a:extLst>
              <a:ext uri="{FF2B5EF4-FFF2-40B4-BE49-F238E27FC236}">
                <a16:creationId xmlns:a16="http://schemas.microsoft.com/office/drawing/2014/main" id="{8AC841F5-8671-7E95-C6D9-869A07B22A22}"/>
              </a:ext>
            </a:extLst>
          </p:cNvPr>
          <p:cNvSpPr/>
          <p:nvPr/>
        </p:nvSpPr>
        <p:spPr>
          <a:xfrm flipH="1">
            <a:off x="8139532" y="5201088"/>
            <a:ext cx="734291" cy="658091"/>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atin typeface="Sakkal Majalla" panose="02000000000000000000" pitchFamily="2" charset="-78"/>
              <a:cs typeface="Sakkal Majalla" panose="02000000000000000000" pitchFamily="2" charset="-78"/>
            </a:endParaRPr>
          </a:p>
        </p:txBody>
      </p:sp>
      <p:sp>
        <p:nvSpPr>
          <p:cNvPr id="12" name="Double vague 11">
            <a:extLst>
              <a:ext uri="{FF2B5EF4-FFF2-40B4-BE49-F238E27FC236}">
                <a16:creationId xmlns:a16="http://schemas.microsoft.com/office/drawing/2014/main" id="{AF934E67-5F4A-99DA-0CD6-B1FAEB69723C}"/>
              </a:ext>
            </a:extLst>
          </p:cNvPr>
          <p:cNvSpPr/>
          <p:nvPr/>
        </p:nvSpPr>
        <p:spPr>
          <a:xfrm>
            <a:off x="221672" y="5201089"/>
            <a:ext cx="7883241" cy="1378532"/>
          </a:xfrm>
          <a:prstGeom prst="roundRect">
            <a:avLst/>
          </a:prstGeom>
          <a:ln/>
        </p:spPr>
        <p:style>
          <a:lnRef idx="2">
            <a:schemeClr val="dk1"/>
          </a:lnRef>
          <a:fillRef idx="1">
            <a:schemeClr val="lt1"/>
          </a:fillRef>
          <a:effectRef idx="0">
            <a:schemeClr val="dk1"/>
          </a:effectRef>
          <a:fontRef idx="minor">
            <a:schemeClr val="dk1"/>
          </a:fontRef>
        </p:style>
        <p:txBody>
          <a:bodyPr rtlCol="0" anchor="t"/>
          <a:lstStyle/>
          <a:p>
            <a:pPr indent="3144838" algn="justLow" rtl="1"/>
            <a:r>
              <a:rPr lang="ar-DZ" sz="2800" dirty="0">
                <a:solidFill>
                  <a:schemeClr val="tx1"/>
                </a:solidFill>
                <a:latin typeface="Sakkal Majalla" panose="02000000000000000000" pitchFamily="2" charset="-78"/>
                <a:cs typeface="Sakkal Majalla" panose="02000000000000000000" pitchFamily="2" charset="-78"/>
              </a:rPr>
              <a:t>بإضافة حصة ذات 30د أسبوعيا، تخصص للألعاب </a:t>
            </a:r>
            <a:r>
              <a:rPr lang="ar-DZ" sz="2800" dirty="0" err="1">
                <a:solidFill>
                  <a:schemeClr val="tx1"/>
                </a:solidFill>
                <a:latin typeface="Sakkal Majalla" panose="02000000000000000000" pitchFamily="2" charset="-78"/>
                <a:cs typeface="Sakkal Majalla" panose="02000000000000000000" pitchFamily="2" charset="-78"/>
              </a:rPr>
              <a:t>الرياصياتية</a:t>
            </a:r>
            <a:r>
              <a:rPr lang="ar-DZ" sz="2800" dirty="0">
                <a:solidFill>
                  <a:schemeClr val="tx1"/>
                </a:solidFill>
                <a:latin typeface="Sakkal Majalla" panose="02000000000000000000" pitchFamily="2" charset="-78"/>
                <a:cs typeface="Sakkal Majalla" panose="02000000000000000000" pitchFamily="2" charset="-78"/>
              </a:rPr>
              <a:t>، قصد توظيف الميول الفطرية للتلاميذ للاستمتاع بكل ما هو تحد، واستغلالها لاستكشاف المفاهيم </a:t>
            </a:r>
            <a:r>
              <a:rPr lang="ar-DZ" sz="2800" dirty="0" err="1">
                <a:solidFill>
                  <a:schemeClr val="tx1"/>
                </a:solidFill>
                <a:latin typeface="Sakkal Majalla" panose="02000000000000000000" pitchFamily="2" charset="-78"/>
                <a:cs typeface="Sakkal Majalla" panose="02000000000000000000" pitchFamily="2" charset="-78"/>
              </a:rPr>
              <a:t>الرياضياتية</a:t>
            </a:r>
            <a:r>
              <a:rPr lang="ar-DZ" sz="2800" dirty="0">
                <a:solidFill>
                  <a:schemeClr val="tx1"/>
                </a:solidFill>
                <a:latin typeface="Sakkal Majalla" panose="02000000000000000000" pitchFamily="2" charset="-78"/>
                <a:cs typeface="Sakkal Majalla" panose="02000000000000000000" pitchFamily="2" charset="-78"/>
              </a:rPr>
              <a:t> بشكل محفز (اللعب).</a:t>
            </a:r>
            <a:endParaRPr lang="fr-FR" sz="2800" dirty="0">
              <a:solidFill>
                <a:schemeClr val="tx1"/>
              </a:solidFill>
              <a:latin typeface="Sakkal Majalla" panose="02000000000000000000" pitchFamily="2" charset="-78"/>
              <a:cs typeface="Sakkal Majalla" panose="02000000000000000000" pitchFamily="2" charset="-78"/>
            </a:endParaRPr>
          </a:p>
        </p:txBody>
      </p:sp>
      <p:sp>
        <p:nvSpPr>
          <p:cNvPr id="13" name="Double vague 11">
            <a:extLst>
              <a:ext uri="{FF2B5EF4-FFF2-40B4-BE49-F238E27FC236}">
                <a16:creationId xmlns:a16="http://schemas.microsoft.com/office/drawing/2014/main" id="{4D7F385A-AAE0-3646-109E-C06653001644}"/>
              </a:ext>
            </a:extLst>
          </p:cNvPr>
          <p:cNvSpPr/>
          <p:nvPr/>
        </p:nvSpPr>
        <p:spPr>
          <a:xfrm>
            <a:off x="4959927" y="5201089"/>
            <a:ext cx="3144986" cy="498764"/>
          </a:xfrm>
          <a:prstGeom prst="roundRect">
            <a:avLst/>
          </a:prstGeom>
          <a:solidFill>
            <a:schemeClr val="accent6">
              <a:lumMod val="40000"/>
              <a:lumOff val="6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DZ" sz="2800" dirty="0">
                <a:solidFill>
                  <a:schemeClr val="tx1"/>
                </a:solidFill>
                <a:latin typeface="Sakkal Majalla" panose="02000000000000000000" pitchFamily="2" charset="-78"/>
                <a:cs typeface="Sakkal Majalla" panose="02000000000000000000" pitchFamily="2" charset="-78"/>
              </a:rPr>
              <a:t>تعزيز تعلم الرياضيات</a:t>
            </a:r>
            <a:endParaRPr lang="fr-FR" sz="2800" dirty="0">
              <a:solidFill>
                <a:schemeClr val="tx1"/>
              </a:solidFill>
              <a:latin typeface="Sakkal Majalla" panose="02000000000000000000" pitchFamily="2" charset="-78"/>
              <a:cs typeface="Sakkal Majalla" panose="02000000000000000000" pitchFamily="2" charset="-78"/>
            </a:endParaRPr>
          </a:p>
        </p:txBody>
      </p:sp>
    </p:spTree>
    <p:extLst>
      <p:ext uri="{BB962C8B-B14F-4D97-AF65-F5344CB8AC3E}">
        <p14:creationId xmlns:p14="http://schemas.microsoft.com/office/powerpoint/2010/main" val="7541384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anim calcmode="lin" valueType="num">
                                      <p:cBhvr>
                                        <p:cTn id="20" dur="1000" fill="hold"/>
                                        <p:tgtEl>
                                          <p:spTgt spid="4"/>
                                        </p:tgtEl>
                                        <p:attrNameLst>
                                          <p:attrName>ppt_x</p:attrName>
                                        </p:attrNameLst>
                                      </p:cBhvr>
                                      <p:tavLst>
                                        <p:tav tm="0">
                                          <p:val>
                                            <p:strVal val="#ppt_x"/>
                                          </p:val>
                                        </p:tav>
                                        <p:tav tm="100000">
                                          <p:val>
                                            <p:strVal val="#ppt_x"/>
                                          </p:val>
                                        </p:tav>
                                      </p:tavLst>
                                    </p:anim>
                                    <p:anim calcmode="lin" valueType="num">
                                      <p:cBhvr>
                                        <p:cTn id="21"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50" presetClass="entr" presetSubtype="0" decel="100000" fill="hold" grpId="0" nodeType="clickEffect">
                                  <p:stCondLst>
                                    <p:cond delay="0"/>
                                  </p:stCondLst>
                                  <p:childTnLst>
                                    <p:set>
                                      <p:cBhvr>
                                        <p:cTn id="25" dur="1" fill="hold">
                                          <p:stCondLst>
                                            <p:cond delay="0"/>
                                          </p:stCondLst>
                                        </p:cTn>
                                        <p:tgtEl>
                                          <p:spTgt spid="5"/>
                                        </p:tgtEl>
                                        <p:attrNameLst>
                                          <p:attrName>style.visibility</p:attrName>
                                        </p:attrNameLst>
                                      </p:cBhvr>
                                      <p:to>
                                        <p:strVal val="visible"/>
                                      </p:to>
                                    </p:set>
                                    <p:anim calcmode="lin" valueType="num">
                                      <p:cBhvr>
                                        <p:cTn id="26" dur="1000" fill="hold"/>
                                        <p:tgtEl>
                                          <p:spTgt spid="5"/>
                                        </p:tgtEl>
                                        <p:attrNameLst>
                                          <p:attrName>ppt_w</p:attrName>
                                        </p:attrNameLst>
                                      </p:cBhvr>
                                      <p:tavLst>
                                        <p:tav tm="0">
                                          <p:val>
                                            <p:strVal val="#ppt_w+.3"/>
                                          </p:val>
                                        </p:tav>
                                        <p:tav tm="100000">
                                          <p:val>
                                            <p:strVal val="#ppt_w"/>
                                          </p:val>
                                        </p:tav>
                                      </p:tavLst>
                                    </p:anim>
                                    <p:anim calcmode="lin" valueType="num">
                                      <p:cBhvr>
                                        <p:cTn id="27" dur="1000" fill="hold"/>
                                        <p:tgtEl>
                                          <p:spTgt spid="5"/>
                                        </p:tgtEl>
                                        <p:attrNameLst>
                                          <p:attrName>ppt_h</p:attrName>
                                        </p:attrNameLst>
                                      </p:cBhvr>
                                      <p:tavLst>
                                        <p:tav tm="0">
                                          <p:val>
                                            <p:strVal val="#ppt_h"/>
                                          </p:val>
                                        </p:tav>
                                        <p:tav tm="100000">
                                          <p:val>
                                            <p:strVal val="#ppt_h"/>
                                          </p:val>
                                        </p:tav>
                                      </p:tavLst>
                                    </p:anim>
                                    <p:animEffect transition="in" filter="fade">
                                      <p:cBhvr>
                                        <p:cTn id="28" dur="1000"/>
                                        <p:tgtEl>
                                          <p:spTgt spid="5"/>
                                        </p:tgtEl>
                                      </p:cBhvr>
                                    </p:animEffect>
                                  </p:childTnLst>
                                </p:cTn>
                              </p:par>
                            </p:childTnLst>
                          </p:cTn>
                        </p:par>
                      </p:childTnLst>
                    </p:cTn>
                  </p:par>
                  <p:par>
                    <p:cTn id="29" fill="hold">
                      <p:stCondLst>
                        <p:cond delay="indefinite"/>
                      </p:stCondLst>
                      <p:childTnLst>
                        <p:par>
                          <p:cTn id="30" fill="hold">
                            <p:stCondLst>
                              <p:cond delay="0"/>
                            </p:stCondLst>
                            <p:childTnLst>
                              <p:par>
                                <p:cTn id="31" presetID="26" presetClass="entr" presetSubtype="0" fill="hold" grpId="0" nodeType="click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wipe(down)">
                                      <p:cBhvr>
                                        <p:cTn id="33" dur="580">
                                          <p:stCondLst>
                                            <p:cond delay="0"/>
                                          </p:stCondLst>
                                        </p:cTn>
                                        <p:tgtEl>
                                          <p:spTgt spid="7"/>
                                        </p:tgtEl>
                                      </p:cBhvr>
                                    </p:animEffect>
                                    <p:anim calcmode="lin" valueType="num">
                                      <p:cBhvr>
                                        <p:cTn id="34"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35"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36"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37"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38"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39" dur="26">
                                          <p:stCondLst>
                                            <p:cond delay="650"/>
                                          </p:stCondLst>
                                        </p:cTn>
                                        <p:tgtEl>
                                          <p:spTgt spid="7"/>
                                        </p:tgtEl>
                                      </p:cBhvr>
                                      <p:to x="100000" y="60000"/>
                                    </p:animScale>
                                    <p:animScale>
                                      <p:cBhvr>
                                        <p:cTn id="40" dur="166" decel="50000">
                                          <p:stCondLst>
                                            <p:cond delay="676"/>
                                          </p:stCondLst>
                                        </p:cTn>
                                        <p:tgtEl>
                                          <p:spTgt spid="7"/>
                                        </p:tgtEl>
                                      </p:cBhvr>
                                      <p:to x="100000" y="100000"/>
                                    </p:animScale>
                                    <p:animScale>
                                      <p:cBhvr>
                                        <p:cTn id="41" dur="26">
                                          <p:stCondLst>
                                            <p:cond delay="1312"/>
                                          </p:stCondLst>
                                        </p:cTn>
                                        <p:tgtEl>
                                          <p:spTgt spid="7"/>
                                        </p:tgtEl>
                                      </p:cBhvr>
                                      <p:to x="100000" y="80000"/>
                                    </p:animScale>
                                    <p:animScale>
                                      <p:cBhvr>
                                        <p:cTn id="42" dur="166" decel="50000">
                                          <p:stCondLst>
                                            <p:cond delay="1338"/>
                                          </p:stCondLst>
                                        </p:cTn>
                                        <p:tgtEl>
                                          <p:spTgt spid="7"/>
                                        </p:tgtEl>
                                      </p:cBhvr>
                                      <p:to x="100000" y="100000"/>
                                    </p:animScale>
                                    <p:animScale>
                                      <p:cBhvr>
                                        <p:cTn id="43" dur="26">
                                          <p:stCondLst>
                                            <p:cond delay="1642"/>
                                          </p:stCondLst>
                                        </p:cTn>
                                        <p:tgtEl>
                                          <p:spTgt spid="7"/>
                                        </p:tgtEl>
                                      </p:cBhvr>
                                      <p:to x="100000" y="90000"/>
                                    </p:animScale>
                                    <p:animScale>
                                      <p:cBhvr>
                                        <p:cTn id="44" dur="166" decel="50000">
                                          <p:stCondLst>
                                            <p:cond delay="1668"/>
                                          </p:stCondLst>
                                        </p:cTn>
                                        <p:tgtEl>
                                          <p:spTgt spid="7"/>
                                        </p:tgtEl>
                                      </p:cBhvr>
                                      <p:to x="100000" y="100000"/>
                                    </p:animScale>
                                    <p:animScale>
                                      <p:cBhvr>
                                        <p:cTn id="45" dur="26">
                                          <p:stCondLst>
                                            <p:cond delay="1808"/>
                                          </p:stCondLst>
                                        </p:cTn>
                                        <p:tgtEl>
                                          <p:spTgt spid="7"/>
                                        </p:tgtEl>
                                      </p:cBhvr>
                                      <p:to x="100000" y="95000"/>
                                    </p:animScale>
                                    <p:animScale>
                                      <p:cBhvr>
                                        <p:cTn id="46" dur="166" decel="50000">
                                          <p:stCondLst>
                                            <p:cond delay="1834"/>
                                          </p:stCondLst>
                                        </p:cTn>
                                        <p:tgtEl>
                                          <p:spTgt spid="7"/>
                                        </p:tgtEl>
                                      </p:cBhvr>
                                      <p:to x="100000" y="100000"/>
                                    </p:animScale>
                                  </p:childTnLst>
                                </p:cTn>
                              </p:par>
                            </p:childTnLst>
                          </p:cTn>
                        </p:par>
                      </p:childTnLst>
                    </p:cTn>
                  </p:par>
                  <p:par>
                    <p:cTn id="47" fill="hold">
                      <p:stCondLst>
                        <p:cond delay="indefinite"/>
                      </p:stCondLst>
                      <p:childTnLst>
                        <p:par>
                          <p:cTn id="48" fill="hold">
                            <p:stCondLst>
                              <p:cond delay="0"/>
                            </p:stCondLst>
                            <p:childTnLst>
                              <p:par>
                                <p:cTn id="49" presetID="22" presetClass="entr" presetSubtype="2" fill="hold" grpId="0" nodeType="clickEffect">
                                  <p:stCondLst>
                                    <p:cond delay="0"/>
                                  </p:stCondLst>
                                  <p:childTnLst>
                                    <p:set>
                                      <p:cBhvr>
                                        <p:cTn id="50" dur="1" fill="hold">
                                          <p:stCondLst>
                                            <p:cond delay="0"/>
                                          </p:stCondLst>
                                        </p:cTn>
                                        <p:tgtEl>
                                          <p:spTgt spid="6"/>
                                        </p:tgtEl>
                                        <p:attrNameLst>
                                          <p:attrName>style.visibility</p:attrName>
                                        </p:attrNameLst>
                                      </p:cBhvr>
                                      <p:to>
                                        <p:strVal val="visible"/>
                                      </p:to>
                                    </p:set>
                                    <p:animEffect transition="in" filter="wipe(right)">
                                      <p:cBhvr>
                                        <p:cTn id="51" dur="500"/>
                                        <p:tgtEl>
                                          <p:spTgt spid="6"/>
                                        </p:tgtEl>
                                      </p:cBhvr>
                                    </p:animEffect>
                                  </p:childTnLst>
                                </p:cTn>
                              </p:par>
                            </p:childTnLst>
                          </p:cTn>
                        </p:par>
                      </p:childTnLst>
                    </p:cTn>
                  </p:par>
                  <p:par>
                    <p:cTn id="52" fill="hold">
                      <p:stCondLst>
                        <p:cond delay="indefinite"/>
                      </p:stCondLst>
                      <p:childTnLst>
                        <p:par>
                          <p:cTn id="53" fill="hold">
                            <p:stCondLst>
                              <p:cond delay="0"/>
                            </p:stCondLst>
                            <p:childTnLst>
                              <p:par>
                                <p:cTn id="54" presetID="50" presetClass="entr" presetSubtype="0" decel="100000" fill="hold" grpId="0" nodeType="clickEffect">
                                  <p:stCondLst>
                                    <p:cond delay="0"/>
                                  </p:stCondLst>
                                  <p:childTnLst>
                                    <p:set>
                                      <p:cBhvr>
                                        <p:cTn id="55" dur="1" fill="hold">
                                          <p:stCondLst>
                                            <p:cond delay="0"/>
                                          </p:stCondLst>
                                        </p:cTn>
                                        <p:tgtEl>
                                          <p:spTgt spid="8"/>
                                        </p:tgtEl>
                                        <p:attrNameLst>
                                          <p:attrName>style.visibility</p:attrName>
                                        </p:attrNameLst>
                                      </p:cBhvr>
                                      <p:to>
                                        <p:strVal val="visible"/>
                                      </p:to>
                                    </p:set>
                                    <p:anim calcmode="lin" valueType="num">
                                      <p:cBhvr>
                                        <p:cTn id="56" dur="1000" fill="hold"/>
                                        <p:tgtEl>
                                          <p:spTgt spid="8"/>
                                        </p:tgtEl>
                                        <p:attrNameLst>
                                          <p:attrName>ppt_w</p:attrName>
                                        </p:attrNameLst>
                                      </p:cBhvr>
                                      <p:tavLst>
                                        <p:tav tm="0">
                                          <p:val>
                                            <p:strVal val="#ppt_w+.3"/>
                                          </p:val>
                                        </p:tav>
                                        <p:tav tm="100000">
                                          <p:val>
                                            <p:strVal val="#ppt_w"/>
                                          </p:val>
                                        </p:tav>
                                      </p:tavLst>
                                    </p:anim>
                                    <p:anim calcmode="lin" valueType="num">
                                      <p:cBhvr>
                                        <p:cTn id="57" dur="1000" fill="hold"/>
                                        <p:tgtEl>
                                          <p:spTgt spid="8"/>
                                        </p:tgtEl>
                                        <p:attrNameLst>
                                          <p:attrName>ppt_h</p:attrName>
                                        </p:attrNameLst>
                                      </p:cBhvr>
                                      <p:tavLst>
                                        <p:tav tm="0">
                                          <p:val>
                                            <p:strVal val="#ppt_h"/>
                                          </p:val>
                                        </p:tav>
                                        <p:tav tm="100000">
                                          <p:val>
                                            <p:strVal val="#ppt_h"/>
                                          </p:val>
                                        </p:tav>
                                      </p:tavLst>
                                    </p:anim>
                                    <p:animEffect transition="in" filter="fade">
                                      <p:cBhvr>
                                        <p:cTn id="58" dur="1000"/>
                                        <p:tgtEl>
                                          <p:spTgt spid="8"/>
                                        </p:tgtEl>
                                      </p:cBhvr>
                                    </p:animEffect>
                                  </p:childTnLst>
                                </p:cTn>
                              </p:par>
                            </p:childTnLst>
                          </p:cTn>
                        </p:par>
                      </p:childTnLst>
                    </p:cTn>
                  </p:par>
                  <p:par>
                    <p:cTn id="59" fill="hold">
                      <p:stCondLst>
                        <p:cond delay="indefinite"/>
                      </p:stCondLst>
                      <p:childTnLst>
                        <p:par>
                          <p:cTn id="60" fill="hold">
                            <p:stCondLst>
                              <p:cond delay="0"/>
                            </p:stCondLst>
                            <p:childTnLst>
                              <p:par>
                                <p:cTn id="61" presetID="26" presetClass="entr" presetSubtype="0" fill="hold" grpId="0" nodeType="clickEffect">
                                  <p:stCondLst>
                                    <p:cond delay="0"/>
                                  </p:stCondLst>
                                  <p:childTnLst>
                                    <p:set>
                                      <p:cBhvr>
                                        <p:cTn id="62" dur="1" fill="hold">
                                          <p:stCondLst>
                                            <p:cond delay="0"/>
                                          </p:stCondLst>
                                        </p:cTn>
                                        <p:tgtEl>
                                          <p:spTgt spid="10"/>
                                        </p:tgtEl>
                                        <p:attrNameLst>
                                          <p:attrName>style.visibility</p:attrName>
                                        </p:attrNameLst>
                                      </p:cBhvr>
                                      <p:to>
                                        <p:strVal val="visible"/>
                                      </p:to>
                                    </p:set>
                                    <p:animEffect transition="in" filter="wipe(down)">
                                      <p:cBhvr>
                                        <p:cTn id="63" dur="580">
                                          <p:stCondLst>
                                            <p:cond delay="0"/>
                                          </p:stCondLst>
                                        </p:cTn>
                                        <p:tgtEl>
                                          <p:spTgt spid="10"/>
                                        </p:tgtEl>
                                      </p:cBhvr>
                                    </p:animEffect>
                                    <p:anim calcmode="lin" valueType="num">
                                      <p:cBhvr>
                                        <p:cTn id="64" dur="1822" tmFilter="0,0; 0.14,0.36; 0.43,0.73; 0.71,0.91; 1.0,1.0">
                                          <p:stCondLst>
                                            <p:cond delay="0"/>
                                          </p:stCondLst>
                                        </p:cTn>
                                        <p:tgtEl>
                                          <p:spTgt spid="10"/>
                                        </p:tgtEl>
                                        <p:attrNameLst>
                                          <p:attrName>ppt_x</p:attrName>
                                        </p:attrNameLst>
                                      </p:cBhvr>
                                      <p:tavLst>
                                        <p:tav tm="0">
                                          <p:val>
                                            <p:strVal val="#ppt_x-0.25"/>
                                          </p:val>
                                        </p:tav>
                                        <p:tav tm="100000">
                                          <p:val>
                                            <p:strVal val="#ppt_x"/>
                                          </p:val>
                                        </p:tav>
                                      </p:tavLst>
                                    </p:anim>
                                    <p:anim calcmode="lin" valueType="num">
                                      <p:cBhvr>
                                        <p:cTn id="65" dur="664" tmFilter="0.0,0.0; 0.25,0.07; 0.50,0.2; 0.75,0.467; 1.0,1.0">
                                          <p:stCondLst>
                                            <p:cond delay="0"/>
                                          </p:stCondLst>
                                        </p:cTn>
                                        <p:tgtEl>
                                          <p:spTgt spid="10"/>
                                        </p:tgtEl>
                                        <p:attrNameLst>
                                          <p:attrName>ppt_y</p:attrName>
                                        </p:attrNameLst>
                                      </p:cBhvr>
                                      <p:tavLst>
                                        <p:tav tm="0" fmla="#ppt_y-sin(pi*$)/3">
                                          <p:val>
                                            <p:fltVal val="0.5"/>
                                          </p:val>
                                        </p:tav>
                                        <p:tav tm="100000">
                                          <p:val>
                                            <p:fltVal val="1"/>
                                          </p:val>
                                        </p:tav>
                                      </p:tavLst>
                                    </p:anim>
                                    <p:anim calcmode="lin" valueType="num">
                                      <p:cBhvr>
                                        <p:cTn id="66" dur="664" tmFilter="0, 0; 0.125,0.2665; 0.25,0.4; 0.375,0.465; 0.5,0.5;  0.625,0.535; 0.75,0.6; 0.875,0.7335; 1,1">
                                          <p:stCondLst>
                                            <p:cond delay="664"/>
                                          </p:stCondLst>
                                        </p:cTn>
                                        <p:tgtEl>
                                          <p:spTgt spid="10"/>
                                        </p:tgtEl>
                                        <p:attrNameLst>
                                          <p:attrName>ppt_y</p:attrName>
                                        </p:attrNameLst>
                                      </p:cBhvr>
                                      <p:tavLst>
                                        <p:tav tm="0" fmla="#ppt_y-sin(pi*$)/9">
                                          <p:val>
                                            <p:fltVal val="0"/>
                                          </p:val>
                                        </p:tav>
                                        <p:tav tm="100000">
                                          <p:val>
                                            <p:fltVal val="1"/>
                                          </p:val>
                                        </p:tav>
                                      </p:tavLst>
                                    </p:anim>
                                    <p:anim calcmode="lin" valueType="num">
                                      <p:cBhvr>
                                        <p:cTn id="67" dur="332" tmFilter="0, 0; 0.125,0.2665; 0.25,0.4; 0.375,0.465; 0.5,0.5;  0.625,0.535; 0.75,0.6; 0.875,0.7335; 1,1">
                                          <p:stCondLst>
                                            <p:cond delay="1324"/>
                                          </p:stCondLst>
                                        </p:cTn>
                                        <p:tgtEl>
                                          <p:spTgt spid="10"/>
                                        </p:tgtEl>
                                        <p:attrNameLst>
                                          <p:attrName>ppt_y</p:attrName>
                                        </p:attrNameLst>
                                      </p:cBhvr>
                                      <p:tavLst>
                                        <p:tav tm="0" fmla="#ppt_y-sin(pi*$)/27">
                                          <p:val>
                                            <p:fltVal val="0"/>
                                          </p:val>
                                        </p:tav>
                                        <p:tav tm="100000">
                                          <p:val>
                                            <p:fltVal val="1"/>
                                          </p:val>
                                        </p:tav>
                                      </p:tavLst>
                                    </p:anim>
                                    <p:anim calcmode="lin" valueType="num">
                                      <p:cBhvr>
                                        <p:cTn id="68" dur="164" tmFilter="0, 0; 0.125,0.2665; 0.25,0.4; 0.375,0.465; 0.5,0.5;  0.625,0.535; 0.75,0.6; 0.875,0.7335; 1,1">
                                          <p:stCondLst>
                                            <p:cond delay="1656"/>
                                          </p:stCondLst>
                                        </p:cTn>
                                        <p:tgtEl>
                                          <p:spTgt spid="10"/>
                                        </p:tgtEl>
                                        <p:attrNameLst>
                                          <p:attrName>ppt_y</p:attrName>
                                        </p:attrNameLst>
                                      </p:cBhvr>
                                      <p:tavLst>
                                        <p:tav tm="0" fmla="#ppt_y-sin(pi*$)/81">
                                          <p:val>
                                            <p:fltVal val="0"/>
                                          </p:val>
                                        </p:tav>
                                        <p:tav tm="100000">
                                          <p:val>
                                            <p:fltVal val="1"/>
                                          </p:val>
                                        </p:tav>
                                      </p:tavLst>
                                    </p:anim>
                                    <p:animScale>
                                      <p:cBhvr>
                                        <p:cTn id="69" dur="26">
                                          <p:stCondLst>
                                            <p:cond delay="650"/>
                                          </p:stCondLst>
                                        </p:cTn>
                                        <p:tgtEl>
                                          <p:spTgt spid="10"/>
                                        </p:tgtEl>
                                      </p:cBhvr>
                                      <p:to x="100000" y="60000"/>
                                    </p:animScale>
                                    <p:animScale>
                                      <p:cBhvr>
                                        <p:cTn id="70" dur="166" decel="50000">
                                          <p:stCondLst>
                                            <p:cond delay="676"/>
                                          </p:stCondLst>
                                        </p:cTn>
                                        <p:tgtEl>
                                          <p:spTgt spid="10"/>
                                        </p:tgtEl>
                                      </p:cBhvr>
                                      <p:to x="100000" y="100000"/>
                                    </p:animScale>
                                    <p:animScale>
                                      <p:cBhvr>
                                        <p:cTn id="71" dur="26">
                                          <p:stCondLst>
                                            <p:cond delay="1312"/>
                                          </p:stCondLst>
                                        </p:cTn>
                                        <p:tgtEl>
                                          <p:spTgt spid="10"/>
                                        </p:tgtEl>
                                      </p:cBhvr>
                                      <p:to x="100000" y="80000"/>
                                    </p:animScale>
                                    <p:animScale>
                                      <p:cBhvr>
                                        <p:cTn id="72" dur="166" decel="50000">
                                          <p:stCondLst>
                                            <p:cond delay="1338"/>
                                          </p:stCondLst>
                                        </p:cTn>
                                        <p:tgtEl>
                                          <p:spTgt spid="10"/>
                                        </p:tgtEl>
                                      </p:cBhvr>
                                      <p:to x="100000" y="100000"/>
                                    </p:animScale>
                                    <p:animScale>
                                      <p:cBhvr>
                                        <p:cTn id="73" dur="26">
                                          <p:stCondLst>
                                            <p:cond delay="1642"/>
                                          </p:stCondLst>
                                        </p:cTn>
                                        <p:tgtEl>
                                          <p:spTgt spid="10"/>
                                        </p:tgtEl>
                                      </p:cBhvr>
                                      <p:to x="100000" y="90000"/>
                                    </p:animScale>
                                    <p:animScale>
                                      <p:cBhvr>
                                        <p:cTn id="74" dur="166" decel="50000">
                                          <p:stCondLst>
                                            <p:cond delay="1668"/>
                                          </p:stCondLst>
                                        </p:cTn>
                                        <p:tgtEl>
                                          <p:spTgt spid="10"/>
                                        </p:tgtEl>
                                      </p:cBhvr>
                                      <p:to x="100000" y="100000"/>
                                    </p:animScale>
                                    <p:animScale>
                                      <p:cBhvr>
                                        <p:cTn id="75" dur="26">
                                          <p:stCondLst>
                                            <p:cond delay="1808"/>
                                          </p:stCondLst>
                                        </p:cTn>
                                        <p:tgtEl>
                                          <p:spTgt spid="10"/>
                                        </p:tgtEl>
                                      </p:cBhvr>
                                      <p:to x="100000" y="95000"/>
                                    </p:animScale>
                                    <p:animScale>
                                      <p:cBhvr>
                                        <p:cTn id="76" dur="166" decel="50000">
                                          <p:stCondLst>
                                            <p:cond delay="1834"/>
                                          </p:stCondLst>
                                        </p:cTn>
                                        <p:tgtEl>
                                          <p:spTgt spid="10"/>
                                        </p:tgtEl>
                                      </p:cBhvr>
                                      <p:to x="100000" y="100000"/>
                                    </p:animScale>
                                  </p:childTnLst>
                                </p:cTn>
                              </p:par>
                            </p:childTnLst>
                          </p:cTn>
                        </p:par>
                      </p:childTnLst>
                    </p:cTn>
                  </p:par>
                  <p:par>
                    <p:cTn id="77" fill="hold">
                      <p:stCondLst>
                        <p:cond delay="indefinite"/>
                      </p:stCondLst>
                      <p:childTnLst>
                        <p:par>
                          <p:cTn id="78" fill="hold">
                            <p:stCondLst>
                              <p:cond delay="0"/>
                            </p:stCondLst>
                            <p:childTnLst>
                              <p:par>
                                <p:cTn id="79" presetID="22" presetClass="entr" presetSubtype="2" fill="hold" grpId="0" nodeType="clickEffect">
                                  <p:stCondLst>
                                    <p:cond delay="0"/>
                                  </p:stCondLst>
                                  <p:childTnLst>
                                    <p:set>
                                      <p:cBhvr>
                                        <p:cTn id="80" dur="1" fill="hold">
                                          <p:stCondLst>
                                            <p:cond delay="0"/>
                                          </p:stCondLst>
                                        </p:cTn>
                                        <p:tgtEl>
                                          <p:spTgt spid="9"/>
                                        </p:tgtEl>
                                        <p:attrNameLst>
                                          <p:attrName>style.visibility</p:attrName>
                                        </p:attrNameLst>
                                      </p:cBhvr>
                                      <p:to>
                                        <p:strVal val="visible"/>
                                      </p:to>
                                    </p:set>
                                    <p:animEffect transition="in" filter="wipe(right)">
                                      <p:cBhvr>
                                        <p:cTn id="81" dur="500"/>
                                        <p:tgtEl>
                                          <p:spTgt spid="9"/>
                                        </p:tgtEl>
                                      </p:cBhvr>
                                    </p:animEffect>
                                  </p:childTnLst>
                                </p:cTn>
                              </p:par>
                            </p:childTnLst>
                          </p:cTn>
                        </p:par>
                      </p:childTnLst>
                    </p:cTn>
                  </p:par>
                  <p:par>
                    <p:cTn id="82" fill="hold">
                      <p:stCondLst>
                        <p:cond delay="indefinite"/>
                      </p:stCondLst>
                      <p:childTnLst>
                        <p:par>
                          <p:cTn id="83" fill="hold">
                            <p:stCondLst>
                              <p:cond delay="0"/>
                            </p:stCondLst>
                            <p:childTnLst>
                              <p:par>
                                <p:cTn id="84" presetID="50" presetClass="entr" presetSubtype="0" decel="100000" fill="hold" grpId="0" nodeType="clickEffect">
                                  <p:stCondLst>
                                    <p:cond delay="0"/>
                                  </p:stCondLst>
                                  <p:childTnLst>
                                    <p:set>
                                      <p:cBhvr>
                                        <p:cTn id="85" dur="1" fill="hold">
                                          <p:stCondLst>
                                            <p:cond delay="0"/>
                                          </p:stCondLst>
                                        </p:cTn>
                                        <p:tgtEl>
                                          <p:spTgt spid="11"/>
                                        </p:tgtEl>
                                        <p:attrNameLst>
                                          <p:attrName>style.visibility</p:attrName>
                                        </p:attrNameLst>
                                      </p:cBhvr>
                                      <p:to>
                                        <p:strVal val="visible"/>
                                      </p:to>
                                    </p:set>
                                    <p:anim calcmode="lin" valueType="num">
                                      <p:cBhvr>
                                        <p:cTn id="86" dur="1000" fill="hold"/>
                                        <p:tgtEl>
                                          <p:spTgt spid="11"/>
                                        </p:tgtEl>
                                        <p:attrNameLst>
                                          <p:attrName>ppt_w</p:attrName>
                                        </p:attrNameLst>
                                      </p:cBhvr>
                                      <p:tavLst>
                                        <p:tav tm="0">
                                          <p:val>
                                            <p:strVal val="#ppt_w+.3"/>
                                          </p:val>
                                        </p:tav>
                                        <p:tav tm="100000">
                                          <p:val>
                                            <p:strVal val="#ppt_w"/>
                                          </p:val>
                                        </p:tav>
                                      </p:tavLst>
                                    </p:anim>
                                    <p:anim calcmode="lin" valueType="num">
                                      <p:cBhvr>
                                        <p:cTn id="87" dur="1000" fill="hold"/>
                                        <p:tgtEl>
                                          <p:spTgt spid="11"/>
                                        </p:tgtEl>
                                        <p:attrNameLst>
                                          <p:attrName>ppt_h</p:attrName>
                                        </p:attrNameLst>
                                      </p:cBhvr>
                                      <p:tavLst>
                                        <p:tav tm="0">
                                          <p:val>
                                            <p:strVal val="#ppt_h"/>
                                          </p:val>
                                        </p:tav>
                                        <p:tav tm="100000">
                                          <p:val>
                                            <p:strVal val="#ppt_h"/>
                                          </p:val>
                                        </p:tav>
                                      </p:tavLst>
                                    </p:anim>
                                    <p:animEffect transition="in" filter="fade">
                                      <p:cBhvr>
                                        <p:cTn id="88" dur="1000"/>
                                        <p:tgtEl>
                                          <p:spTgt spid="11"/>
                                        </p:tgtEl>
                                      </p:cBhvr>
                                    </p:animEffect>
                                  </p:childTnLst>
                                </p:cTn>
                              </p:par>
                            </p:childTnLst>
                          </p:cTn>
                        </p:par>
                      </p:childTnLst>
                    </p:cTn>
                  </p:par>
                  <p:par>
                    <p:cTn id="89" fill="hold">
                      <p:stCondLst>
                        <p:cond delay="indefinite"/>
                      </p:stCondLst>
                      <p:childTnLst>
                        <p:par>
                          <p:cTn id="90" fill="hold">
                            <p:stCondLst>
                              <p:cond delay="0"/>
                            </p:stCondLst>
                            <p:childTnLst>
                              <p:par>
                                <p:cTn id="91" presetID="26" presetClass="entr" presetSubtype="0" fill="hold" grpId="0" nodeType="clickEffect">
                                  <p:stCondLst>
                                    <p:cond delay="0"/>
                                  </p:stCondLst>
                                  <p:childTnLst>
                                    <p:set>
                                      <p:cBhvr>
                                        <p:cTn id="92" dur="1" fill="hold">
                                          <p:stCondLst>
                                            <p:cond delay="0"/>
                                          </p:stCondLst>
                                        </p:cTn>
                                        <p:tgtEl>
                                          <p:spTgt spid="13"/>
                                        </p:tgtEl>
                                        <p:attrNameLst>
                                          <p:attrName>style.visibility</p:attrName>
                                        </p:attrNameLst>
                                      </p:cBhvr>
                                      <p:to>
                                        <p:strVal val="visible"/>
                                      </p:to>
                                    </p:set>
                                    <p:animEffect transition="in" filter="wipe(down)">
                                      <p:cBhvr>
                                        <p:cTn id="93" dur="580">
                                          <p:stCondLst>
                                            <p:cond delay="0"/>
                                          </p:stCondLst>
                                        </p:cTn>
                                        <p:tgtEl>
                                          <p:spTgt spid="13"/>
                                        </p:tgtEl>
                                      </p:cBhvr>
                                    </p:animEffect>
                                    <p:anim calcmode="lin" valueType="num">
                                      <p:cBhvr>
                                        <p:cTn id="94" dur="1822" tmFilter="0,0; 0.14,0.36; 0.43,0.73; 0.71,0.91; 1.0,1.0">
                                          <p:stCondLst>
                                            <p:cond delay="0"/>
                                          </p:stCondLst>
                                        </p:cTn>
                                        <p:tgtEl>
                                          <p:spTgt spid="13"/>
                                        </p:tgtEl>
                                        <p:attrNameLst>
                                          <p:attrName>ppt_x</p:attrName>
                                        </p:attrNameLst>
                                      </p:cBhvr>
                                      <p:tavLst>
                                        <p:tav tm="0">
                                          <p:val>
                                            <p:strVal val="#ppt_x-0.25"/>
                                          </p:val>
                                        </p:tav>
                                        <p:tav tm="100000">
                                          <p:val>
                                            <p:strVal val="#ppt_x"/>
                                          </p:val>
                                        </p:tav>
                                      </p:tavLst>
                                    </p:anim>
                                    <p:anim calcmode="lin" valueType="num">
                                      <p:cBhvr>
                                        <p:cTn id="95" dur="664" tmFilter="0.0,0.0; 0.25,0.07; 0.50,0.2; 0.75,0.467; 1.0,1.0">
                                          <p:stCondLst>
                                            <p:cond delay="0"/>
                                          </p:stCondLst>
                                        </p:cTn>
                                        <p:tgtEl>
                                          <p:spTgt spid="13"/>
                                        </p:tgtEl>
                                        <p:attrNameLst>
                                          <p:attrName>ppt_y</p:attrName>
                                        </p:attrNameLst>
                                      </p:cBhvr>
                                      <p:tavLst>
                                        <p:tav tm="0" fmla="#ppt_y-sin(pi*$)/3">
                                          <p:val>
                                            <p:fltVal val="0.5"/>
                                          </p:val>
                                        </p:tav>
                                        <p:tav tm="100000">
                                          <p:val>
                                            <p:fltVal val="1"/>
                                          </p:val>
                                        </p:tav>
                                      </p:tavLst>
                                    </p:anim>
                                    <p:anim calcmode="lin" valueType="num">
                                      <p:cBhvr>
                                        <p:cTn id="96" dur="664" tmFilter="0, 0; 0.125,0.2665; 0.25,0.4; 0.375,0.465; 0.5,0.5;  0.625,0.535; 0.75,0.6; 0.875,0.7335; 1,1">
                                          <p:stCondLst>
                                            <p:cond delay="664"/>
                                          </p:stCondLst>
                                        </p:cTn>
                                        <p:tgtEl>
                                          <p:spTgt spid="13"/>
                                        </p:tgtEl>
                                        <p:attrNameLst>
                                          <p:attrName>ppt_y</p:attrName>
                                        </p:attrNameLst>
                                      </p:cBhvr>
                                      <p:tavLst>
                                        <p:tav tm="0" fmla="#ppt_y-sin(pi*$)/9">
                                          <p:val>
                                            <p:fltVal val="0"/>
                                          </p:val>
                                        </p:tav>
                                        <p:tav tm="100000">
                                          <p:val>
                                            <p:fltVal val="1"/>
                                          </p:val>
                                        </p:tav>
                                      </p:tavLst>
                                    </p:anim>
                                    <p:anim calcmode="lin" valueType="num">
                                      <p:cBhvr>
                                        <p:cTn id="97" dur="332" tmFilter="0, 0; 0.125,0.2665; 0.25,0.4; 0.375,0.465; 0.5,0.5;  0.625,0.535; 0.75,0.6; 0.875,0.7335; 1,1">
                                          <p:stCondLst>
                                            <p:cond delay="1324"/>
                                          </p:stCondLst>
                                        </p:cTn>
                                        <p:tgtEl>
                                          <p:spTgt spid="13"/>
                                        </p:tgtEl>
                                        <p:attrNameLst>
                                          <p:attrName>ppt_y</p:attrName>
                                        </p:attrNameLst>
                                      </p:cBhvr>
                                      <p:tavLst>
                                        <p:tav tm="0" fmla="#ppt_y-sin(pi*$)/27">
                                          <p:val>
                                            <p:fltVal val="0"/>
                                          </p:val>
                                        </p:tav>
                                        <p:tav tm="100000">
                                          <p:val>
                                            <p:fltVal val="1"/>
                                          </p:val>
                                        </p:tav>
                                      </p:tavLst>
                                    </p:anim>
                                    <p:anim calcmode="lin" valueType="num">
                                      <p:cBhvr>
                                        <p:cTn id="98" dur="164" tmFilter="0, 0; 0.125,0.2665; 0.25,0.4; 0.375,0.465; 0.5,0.5;  0.625,0.535; 0.75,0.6; 0.875,0.7335; 1,1">
                                          <p:stCondLst>
                                            <p:cond delay="1656"/>
                                          </p:stCondLst>
                                        </p:cTn>
                                        <p:tgtEl>
                                          <p:spTgt spid="13"/>
                                        </p:tgtEl>
                                        <p:attrNameLst>
                                          <p:attrName>ppt_y</p:attrName>
                                        </p:attrNameLst>
                                      </p:cBhvr>
                                      <p:tavLst>
                                        <p:tav tm="0" fmla="#ppt_y-sin(pi*$)/81">
                                          <p:val>
                                            <p:fltVal val="0"/>
                                          </p:val>
                                        </p:tav>
                                        <p:tav tm="100000">
                                          <p:val>
                                            <p:fltVal val="1"/>
                                          </p:val>
                                        </p:tav>
                                      </p:tavLst>
                                    </p:anim>
                                    <p:animScale>
                                      <p:cBhvr>
                                        <p:cTn id="99" dur="26">
                                          <p:stCondLst>
                                            <p:cond delay="650"/>
                                          </p:stCondLst>
                                        </p:cTn>
                                        <p:tgtEl>
                                          <p:spTgt spid="13"/>
                                        </p:tgtEl>
                                      </p:cBhvr>
                                      <p:to x="100000" y="60000"/>
                                    </p:animScale>
                                    <p:animScale>
                                      <p:cBhvr>
                                        <p:cTn id="100" dur="166" decel="50000">
                                          <p:stCondLst>
                                            <p:cond delay="676"/>
                                          </p:stCondLst>
                                        </p:cTn>
                                        <p:tgtEl>
                                          <p:spTgt spid="13"/>
                                        </p:tgtEl>
                                      </p:cBhvr>
                                      <p:to x="100000" y="100000"/>
                                    </p:animScale>
                                    <p:animScale>
                                      <p:cBhvr>
                                        <p:cTn id="101" dur="26">
                                          <p:stCondLst>
                                            <p:cond delay="1312"/>
                                          </p:stCondLst>
                                        </p:cTn>
                                        <p:tgtEl>
                                          <p:spTgt spid="13"/>
                                        </p:tgtEl>
                                      </p:cBhvr>
                                      <p:to x="100000" y="80000"/>
                                    </p:animScale>
                                    <p:animScale>
                                      <p:cBhvr>
                                        <p:cTn id="102" dur="166" decel="50000">
                                          <p:stCondLst>
                                            <p:cond delay="1338"/>
                                          </p:stCondLst>
                                        </p:cTn>
                                        <p:tgtEl>
                                          <p:spTgt spid="13"/>
                                        </p:tgtEl>
                                      </p:cBhvr>
                                      <p:to x="100000" y="100000"/>
                                    </p:animScale>
                                    <p:animScale>
                                      <p:cBhvr>
                                        <p:cTn id="103" dur="26">
                                          <p:stCondLst>
                                            <p:cond delay="1642"/>
                                          </p:stCondLst>
                                        </p:cTn>
                                        <p:tgtEl>
                                          <p:spTgt spid="13"/>
                                        </p:tgtEl>
                                      </p:cBhvr>
                                      <p:to x="100000" y="90000"/>
                                    </p:animScale>
                                    <p:animScale>
                                      <p:cBhvr>
                                        <p:cTn id="104" dur="166" decel="50000">
                                          <p:stCondLst>
                                            <p:cond delay="1668"/>
                                          </p:stCondLst>
                                        </p:cTn>
                                        <p:tgtEl>
                                          <p:spTgt spid="13"/>
                                        </p:tgtEl>
                                      </p:cBhvr>
                                      <p:to x="100000" y="100000"/>
                                    </p:animScale>
                                    <p:animScale>
                                      <p:cBhvr>
                                        <p:cTn id="105" dur="26">
                                          <p:stCondLst>
                                            <p:cond delay="1808"/>
                                          </p:stCondLst>
                                        </p:cTn>
                                        <p:tgtEl>
                                          <p:spTgt spid="13"/>
                                        </p:tgtEl>
                                      </p:cBhvr>
                                      <p:to x="100000" y="95000"/>
                                    </p:animScale>
                                    <p:animScale>
                                      <p:cBhvr>
                                        <p:cTn id="106" dur="166" decel="50000">
                                          <p:stCondLst>
                                            <p:cond delay="1834"/>
                                          </p:stCondLst>
                                        </p:cTn>
                                        <p:tgtEl>
                                          <p:spTgt spid="13"/>
                                        </p:tgtEl>
                                      </p:cBhvr>
                                      <p:to x="100000" y="100000"/>
                                    </p:animScale>
                                  </p:childTnLst>
                                </p:cTn>
                              </p:par>
                            </p:childTnLst>
                          </p:cTn>
                        </p:par>
                      </p:childTnLst>
                    </p:cTn>
                  </p:par>
                  <p:par>
                    <p:cTn id="107" fill="hold">
                      <p:stCondLst>
                        <p:cond delay="indefinite"/>
                      </p:stCondLst>
                      <p:childTnLst>
                        <p:par>
                          <p:cTn id="108" fill="hold">
                            <p:stCondLst>
                              <p:cond delay="0"/>
                            </p:stCondLst>
                            <p:childTnLst>
                              <p:par>
                                <p:cTn id="109" presetID="22" presetClass="entr" presetSubtype="2" fill="hold" grpId="0" nodeType="clickEffect">
                                  <p:stCondLst>
                                    <p:cond delay="0"/>
                                  </p:stCondLst>
                                  <p:childTnLst>
                                    <p:set>
                                      <p:cBhvr>
                                        <p:cTn id="110" dur="1" fill="hold">
                                          <p:stCondLst>
                                            <p:cond delay="0"/>
                                          </p:stCondLst>
                                        </p:cTn>
                                        <p:tgtEl>
                                          <p:spTgt spid="12"/>
                                        </p:tgtEl>
                                        <p:attrNameLst>
                                          <p:attrName>style.visibility</p:attrName>
                                        </p:attrNameLst>
                                      </p:cBhvr>
                                      <p:to>
                                        <p:strVal val="visible"/>
                                      </p:to>
                                    </p:set>
                                    <p:animEffect transition="in" filter="wipe(right)">
                                      <p:cBhvr>
                                        <p:cTn id="11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دبوس زينة 4">
            <a:extLst>
              <a:ext uri="{FF2B5EF4-FFF2-40B4-BE49-F238E27FC236}">
                <a16:creationId xmlns:a16="http://schemas.microsoft.com/office/drawing/2014/main" id="{2DA3A4DC-DC2C-84A6-F877-826AF315D04C}"/>
              </a:ext>
            </a:extLst>
          </p:cNvPr>
          <p:cNvSpPr/>
          <p:nvPr/>
        </p:nvSpPr>
        <p:spPr>
          <a:xfrm>
            <a:off x="2757056" y="285308"/>
            <a:ext cx="6492020" cy="1440000"/>
          </a:xfrm>
          <a:prstGeom prst="plaque">
            <a:avLst/>
          </a:prstGeom>
          <a:solidFill>
            <a:schemeClr val="accent2">
              <a:lumMod val="20000"/>
              <a:lumOff val="80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rtl="1"/>
            <a:r>
              <a:rPr lang="ar-DZ" sz="4000" dirty="0">
                <a:latin typeface="Sakkal Majalla" panose="02000000000000000000" pitchFamily="2" charset="-78"/>
                <a:cs typeface="Sakkal Majalla" panose="02000000000000000000" pitchFamily="2" charset="-78"/>
              </a:rPr>
              <a:t>الشبكة الجديدة لمواد ومواقيت الطور الأول من التعليم الابتدائي</a:t>
            </a:r>
            <a:endParaRPr lang="fr-FR" sz="4000" dirty="0">
              <a:latin typeface="Sakkal Majalla" panose="02000000000000000000" pitchFamily="2" charset="-78"/>
              <a:cs typeface="Sakkal Majalla" panose="02000000000000000000" pitchFamily="2" charset="-78"/>
            </a:endParaRPr>
          </a:p>
        </p:txBody>
      </p:sp>
      <p:sp>
        <p:nvSpPr>
          <p:cNvPr id="3" name="Diamond 2">
            <a:extLst>
              <a:ext uri="{FF2B5EF4-FFF2-40B4-BE49-F238E27FC236}">
                <a16:creationId xmlns:a16="http://schemas.microsoft.com/office/drawing/2014/main" id="{E3378E3A-E128-1CAE-172E-F00F1E386586}"/>
              </a:ext>
            </a:extLst>
          </p:cNvPr>
          <p:cNvSpPr/>
          <p:nvPr/>
        </p:nvSpPr>
        <p:spPr>
          <a:xfrm>
            <a:off x="9249075" y="285308"/>
            <a:ext cx="1404000" cy="1440000"/>
          </a:xfrm>
          <a:prstGeom prst="diamond">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ar-DZ" sz="3600" b="1" dirty="0">
                <a:solidFill>
                  <a:srgbClr val="C00000"/>
                </a:solidFill>
              </a:rPr>
              <a:t>03</a:t>
            </a:r>
            <a:endParaRPr lang="fr-FR" sz="3600" b="1" dirty="0">
              <a:solidFill>
                <a:srgbClr val="C00000"/>
              </a:solidFill>
            </a:endParaRPr>
          </a:p>
        </p:txBody>
      </p:sp>
      <p:graphicFrame>
        <p:nvGraphicFramePr>
          <p:cNvPr id="4" name="جدول 3">
            <a:extLst>
              <a:ext uri="{FF2B5EF4-FFF2-40B4-BE49-F238E27FC236}">
                <a16:creationId xmlns:a16="http://schemas.microsoft.com/office/drawing/2014/main" id="{2C9438C4-D118-DF9A-A1F8-FFE1399CEAF8}"/>
              </a:ext>
            </a:extLst>
          </p:cNvPr>
          <p:cNvGraphicFramePr>
            <a:graphicFrameLocks noGrp="1"/>
          </p:cNvGraphicFramePr>
          <p:nvPr>
            <p:extLst>
              <p:ext uri="{D42A27DB-BD31-4B8C-83A1-F6EECF244321}">
                <p14:modId xmlns:p14="http://schemas.microsoft.com/office/powerpoint/2010/main" val="2522650359"/>
              </p:ext>
            </p:extLst>
          </p:nvPr>
        </p:nvGraphicFramePr>
        <p:xfrm>
          <a:off x="471055" y="1980430"/>
          <a:ext cx="11249890" cy="4602480"/>
        </p:xfrm>
        <a:graphic>
          <a:graphicData uri="http://schemas.openxmlformats.org/drawingml/2006/table">
            <a:tbl>
              <a:tblPr firstRow="1" bandRow="1">
                <a:tableStyleId>{E8B1032C-EA38-4F05-BA0D-38AFFFC7BED3}</a:tableStyleId>
              </a:tblPr>
              <a:tblGrid>
                <a:gridCol w="1981200">
                  <a:extLst>
                    <a:ext uri="{9D8B030D-6E8A-4147-A177-3AD203B41FA5}">
                      <a16:colId xmlns:a16="http://schemas.microsoft.com/office/drawing/2014/main" val="3813710397"/>
                    </a:ext>
                  </a:extLst>
                </a:gridCol>
                <a:gridCol w="1981200">
                  <a:extLst>
                    <a:ext uri="{9D8B030D-6E8A-4147-A177-3AD203B41FA5}">
                      <a16:colId xmlns:a16="http://schemas.microsoft.com/office/drawing/2014/main" val="3367991052"/>
                    </a:ext>
                  </a:extLst>
                </a:gridCol>
                <a:gridCol w="1981200">
                  <a:extLst>
                    <a:ext uri="{9D8B030D-6E8A-4147-A177-3AD203B41FA5}">
                      <a16:colId xmlns:a16="http://schemas.microsoft.com/office/drawing/2014/main" val="3774003807"/>
                    </a:ext>
                  </a:extLst>
                </a:gridCol>
                <a:gridCol w="2244436">
                  <a:extLst>
                    <a:ext uri="{9D8B030D-6E8A-4147-A177-3AD203B41FA5}">
                      <a16:colId xmlns:a16="http://schemas.microsoft.com/office/drawing/2014/main" val="3390595540"/>
                    </a:ext>
                  </a:extLst>
                </a:gridCol>
                <a:gridCol w="3061854">
                  <a:extLst>
                    <a:ext uri="{9D8B030D-6E8A-4147-A177-3AD203B41FA5}">
                      <a16:colId xmlns:a16="http://schemas.microsoft.com/office/drawing/2014/main" val="4129143081"/>
                    </a:ext>
                  </a:extLst>
                </a:gridCol>
              </a:tblGrid>
              <a:tr h="370840">
                <a:tc>
                  <a:txBody>
                    <a:bodyPr/>
                    <a:lstStyle/>
                    <a:p>
                      <a:pPr algn="ctr" rtl="1"/>
                      <a:r>
                        <a:rPr lang="ar-DZ" sz="3200" dirty="0">
                          <a:solidFill>
                            <a:srgbClr val="002060"/>
                          </a:solidFill>
                          <a:latin typeface="Sakkal Majalla" panose="02000000000000000000" pitchFamily="2" charset="-78"/>
                          <a:cs typeface="Sakkal Majalla" panose="02000000000000000000" pitchFamily="2" charset="-78"/>
                        </a:rPr>
                        <a:t>حصص ذات 30د</a:t>
                      </a:r>
                      <a:endParaRPr lang="fr-FR" sz="3200" dirty="0">
                        <a:solidFill>
                          <a:srgbClr val="002060"/>
                        </a:solidFill>
                        <a:latin typeface="Sakkal Majalla" panose="02000000000000000000" pitchFamily="2" charset="-78"/>
                        <a:cs typeface="Sakkal Majalla" panose="02000000000000000000" pitchFamily="2" charset="-7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rtl="1"/>
                      <a:r>
                        <a:rPr lang="ar-DZ" sz="3200" dirty="0">
                          <a:solidFill>
                            <a:srgbClr val="002060"/>
                          </a:solidFill>
                          <a:latin typeface="Sakkal Majalla" panose="02000000000000000000" pitchFamily="2" charset="-78"/>
                          <a:cs typeface="Sakkal Majalla" panose="02000000000000000000" pitchFamily="2" charset="-78"/>
                        </a:rPr>
                        <a:t>حصص ذات ساعة</a:t>
                      </a:r>
                      <a:endParaRPr lang="fr-FR" sz="3200" dirty="0">
                        <a:solidFill>
                          <a:srgbClr val="002060"/>
                        </a:solidFill>
                        <a:latin typeface="Sakkal Majalla" panose="02000000000000000000" pitchFamily="2" charset="-78"/>
                        <a:cs typeface="Sakkal Majalla" panose="02000000000000000000" pitchFamily="2" charset="-7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rtl="1"/>
                      <a:r>
                        <a:rPr lang="ar-DZ" sz="3200" dirty="0">
                          <a:solidFill>
                            <a:srgbClr val="002060"/>
                          </a:solidFill>
                          <a:latin typeface="Sakkal Majalla" panose="02000000000000000000" pitchFamily="2" charset="-78"/>
                          <a:cs typeface="Sakkal Majalla" panose="02000000000000000000" pitchFamily="2" charset="-78"/>
                        </a:rPr>
                        <a:t>عدد الحصص</a:t>
                      </a:r>
                      <a:endParaRPr lang="fr-FR" sz="3200" dirty="0">
                        <a:solidFill>
                          <a:srgbClr val="002060"/>
                        </a:solidFill>
                        <a:latin typeface="Sakkal Majalla" panose="02000000000000000000" pitchFamily="2" charset="-78"/>
                        <a:cs typeface="Sakkal Majalla" panose="02000000000000000000" pitchFamily="2" charset="-7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rtl="1"/>
                      <a:r>
                        <a:rPr lang="ar-DZ" sz="3200" dirty="0">
                          <a:solidFill>
                            <a:srgbClr val="002060"/>
                          </a:solidFill>
                          <a:latin typeface="Sakkal Majalla" panose="02000000000000000000" pitchFamily="2" charset="-78"/>
                          <a:cs typeface="Sakkal Majalla" panose="02000000000000000000" pitchFamily="2" charset="-78"/>
                        </a:rPr>
                        <a:t>التوقيت الأسبوعي</a:t>
                      </a:r>
                      <a:endParaRPr lang="fr-FR" sz="3200" dirty="0">
                        <a:solidFill>
                          <a:srgbClr val="002060"/>
                        </a:solidFill>
                        <a:latin typeface="Sakkal Majalla" panose="02000000000000000000" pitchFamily="2" charset="-78"/>
                        <a:cs typeface="Sakkal Majalla" panose="02000000000000000000" pitchFamily="2" charset="-7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rtl="1"/>
                      <a:r>
                        <a:rPr lang="ar-DZ" sz="3200" dirty="0">
                          <a:solidFill>
                            <a:srgbClr val="002060"/>
                          </a:solidFill>
                          <a:latin typeface="Sakkal Majalla" panose="02000000000000000000" pitchFamily="2" charset="-78"/>
                          <a:cs typeface="Sakkal Majalla" panose="02000000000000000000" pitchFamily="2" charset="-78"/>
                        </a:rPr>
                        <a:t>المواد</a:t>
                      </a:r>
                      <a:endParaRPr lang="fr-FR" sz="3200" dirty="0">
                        <a:solidFill>
                          <a:srgbClr val="002060"/>
                        </a:solidFill>
                        <a:latin typeface="Sakkal Majalla" panose="02000000000000000000" pitchFamily="2" charset="-78"/>
                        <a:cs typeface="Sakkal Majalla" panose="02000000000000000000" pitchFamily="2" charset="-7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1723347170"/>
                  </a:ext>
                </a:extLst>
              </a:tr>
              <a:tr h="370840">
                <a:tc>
                  <a:txBody>
                    <a:bodyPr/>
                    <a:lstStyle/>
                    <a:p>
                      <a:pPr algn="ctr" rtl="1"/>
                      <a:r>
                        <a:rPr lang="ar-DZ" sz="3200" dirty="0">
                          <a:latin typeface="Sakkal Majalla" panose="02000000000000000000" pitchFamily="2" charset="-78"/>
                          <a:cs typeface="Sakkal Majalla" panose="02000000000000000000" pitchFamily="2" charset="-78"/>
                        </a:rPr>
                        <a:t>06</a:t>
                      </a:r>
                      <a:endParaRPr lang="fr-FR" sz="3200" dirty="0">
                        <a:latin typeface="Sakkal Majalla" panose="02000000000000000000" pitchFamily="2" charset="-78"/>
                        <a:cs typeface="Sakkal Majalla" panose="02000000000000000000" pitchFamily="2" charset="-7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ar-DZ" sz="3200" dirty="0">
                          <a:latin typeface="Sakkal Majalla" panose="02000000000000000000" pitchFamily="2" charset="-78"/>
                          <a:cs typeface="Sakkal Majalla" panose="02000000000000000000" pitchFamily="2" charset="-78"/>
                        </a:rPr>
                        <a:t>08</a:t>
                      </a:r>
                      <a:endParaRPr lang="fr-FR" sz="3200" dirty="0">
                        <a:latin typeface="Sakkal Majalla" panose="02000000000000000000" pitchFamily="2" charset="-78"/>
                        <a:cs typeface="Sakkal Majalla" panose="02000000000000000000" pitchFamily="2" charset="-7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ar-DZ" sz="3200" dirty="0">
                          <a:latin typeface="Sakkal Majalla" panose="02000000000000000000" pitchFamily="2" charset="-78"/>
                          <a:cs typeface="Sakkal Majalla" panose="02000000000000000000" pitchFamily="2" charset="-78"/>
                        </a:rPr>
                        <a:t>14</a:t>
                      </a:r>
                      <a:endParaRPr lang="fr-FR" sz="3200" dirty="0">
                        <a:latin typeface="Sakkal Majalla" panose="02000000000000000000" pitchFamily="2" charset="-78"/>
                        <a:cs typeface="Sakkal Majalla" panose="02000000000000000000" pitchFamily="2" charset="-7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ar-DZ" sz="3200" dirty="0">
                          <a:latin typeface="Sakkal Majalla" panose="02000000000000000000" pitchFamily="2" charset="-78"/>
                          <a:cs typeface="Sakkal Majalla" panose="02000000000000000000" pitchFamily="2" charset="-78"/>
                        </a:rPr>
                        <a:t>11 </a:t>
                      </a:r>
                      <a:r>
                        <a:rPr lang="ar-DZ" sz="3200" dirty="0" err="1">
                          <a:latin typeface="Sakkal Majalla" panose="02000000000000000000" pitchFamily="2" charset="-78"/>
                          <a:cs typeface="Sakkal Majalla" panose="02000000000000000000" pitchFamily="2" charset="-78"/>
                        </a:rPr>
                        <a:t>سا</a:t>
                      </a:r>
                      <a:endParaRPr lang="fr-FR" sz="3200" dirty="0">
                        <a:latin typeface="Sakkal Majalla" panose="02000000000000000000" pitchFamily="2" charset="-78"/>
                        <a:cs typeface="Sakkal Majalla" panose="02000000000000000000" pitchFamily="2" charset="-7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ar-DZ" sz="3200" dirty="0">
                          <a:latin typeface="Sakkal Majalla" panose="02000000000000000000" pitchFamily="2" charset="-78"/>
                          <a:cs typeface="Sakkal Majalla" panose="02000000000000000000" pitchFamily="2" charset="-78"/>
                        </a:rPr>
                        <a:t>اللغة العربية</a:t>
                      </a:r>
                      <a:endParaRPr lang="fr-FR" sz="3200" dirty="0">
                        <a:latin typeface="Sakkal Majalla" panose="02000000000000000000" pitchFamily="2" charset="-78"/>
                        <a:cs typeface="Sakkal Majalla" panose="02000000000000000000" pitchFamily="2" charset="-7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44162859"/>
                  </a:ext>
                </a:extLst>
              </a:tr>
              <a:tr h="370840">
                <a:tc>
                  <a:txBody>
                    <a:bodyPr/>
                    <a:lstStyle/>
                    <a:p>
                      <a:pPr algn="ctr" rtl="1"/>
                      <a:r>
                        <a:rPr lang="ar-DZ" sz="3200" dirty="0">
                          <a:latin typeface="Sakkal Majalla" panose="02000000000000000000" pitchFamily="2" charset="-78"/>
                          <a:cs typeface="Sakkal Majalla" panose="02000000000000000000" pitchFamily="2" charset="-78"/>
                        </a:rPr>
                        <a:t>04</a:t>
                      </a:r>
                      <a:endParaRPr lang="fr-FR" sz="3200" dirty="0">
                        <a:latin typeface="Sakkal Majalla" panose="02000000000000000000" pitchFamily="2" charset="-78"/>
                        <a:cs typeface="Sakkal Majalla" panose="02000000000000000000" pitchFamily="2" charset="-7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ar-DZ" sz="3200" dirty="0">
                          <a:latin typeface="Sakkal Majalla" panose="02000000000000000000" pitchFamily="2" charset="-78"/>
                          <a:cs typeface="Sakkal Majalla" panose="02000000000000000000" pitchFamily="2" charset="-78"/>
                        </a:rPr>
                        <a:t>03</a:t>
                      </a:r>
                      <a:endParaRPr lang="fr-FR" sz="3200" dirty="0">
                        <a:latin typeface="Sakkal Majalla" panose="02000000000000000000" pitchFamily="2" charset="-78"/>
                        <a:cs typeface="Sakkal Majalla" panose="02000000000000000000" pitchFamily="2" charset="-7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ar-DZ" sz="3200" dirty="0">
                          <a:latin typeface="Sakkal Majalla" panose="02000000000000000000" pitchFamily="2" charset="-78"/>
                          <a:cs typeface="Sakkal Majalla" panose="02000000000000000000" pitchFamily="2" charset="-78"/>
                        </a:rPr>
                        <a:t>07</a:t>
                      </a:r>
                      <a:endParaRPr lang="fr-FR" sz="3200" dirty="0">
                        <a:latin typeface="Sakkal Majalla" panose="02000000000000000000" pitchFamily="2" charset="-78"/>
                        <a:cs typeface="Sakkal Majalla" panose="02000000000000000000" pitchFamily="2" charset="-7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ar-DZ" sz="3200" b="1" dirty="0">
                          <a:solidFill>
                            <a:srgbClr val="C00000"/>
                          </a:solidFill>
                          <a:latin typeface="Sakkal Majalla" panose="02000000000000000000" pitchFamily="2" charset="-78"/>
                          <a:cs typeface="Sakkal Majalla" panose="02000000000000000000" pitchFamily="2" charset="-78"/>
                        </a:rPr>
                        <a:t>5 </a:t>
                      </a:r>
                      <a:r>
                        <a:rPr lang="ar-DZ" sz="3200" b="1" dirty="0" err="1">
                          <a:solidFill>
                            <a:srgbClr val="C00000"/>
                          </a:solidFill>
                          <a:latin typeface="Sakkal Majalla" panose="02000000000000000000" pitchFamily="2" charset="-78"/>
                          <a:cs typeface="Sakkal Majalla" panose="02000000000000000000" pitchFamily="2" charset="-78"/>
                        </a:rPr>
                        <a:t>سا</a:t>
                      </a:r>
                      <a:endParaRPr lang="fr-FR" sz="3200" b="1" dirty="0">
                        <a:solidFill>
                          <a:srgbClr val="C00000"/>
                        </a:solidFill>
                        <a:latin typeface="Sakkal Majalla" panose="02000000000000000000" pitchFamily="2" charset="-78"/>
                        <a:cs typeface="Sakkal Majalla" panose="02000000000000000000" pitchFamily="2" charset="-7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ar-DZ" sz="3200" dirty="0">
                          <a:latin typeface="Sakkal Majalla" panose="02000000000000000000" pitchFamily="2" charset="-78"/>
                          <a:cs typeface="Sakkal Majalla" panose="02000000000000000000" pitchFamily="2" charset="-78"/>
                        </a:rPr>
                        <a:t>الرياضيات</a:t>
                      </a:r>
                      <a:endParaRPr lang="fr-FR" sz="3200" dirty="0">
                        <a:latin typeface="Sakkal Majalla" panose="02000000000000000000" pitchFamily="2" charset="-78"/>
                        <a:cs typeface="Sakkal Majalla" panose="02000000000000000000" pitchFamily="2" charset="-7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65418190"/>
                  </a:ext>
                </a:extLst>
              </a:tr>
              <a:tr h="370840">
                <a:tc>
                  <a:txBody>
                    <a:bodyPr/>
                    <a:lstStyle/>
                    <a:p>
                      <a:pPr algn="ctr" rtl="1"/>
                      <a:r>
                        <a:rPr lang="ar-DZ" sz="3200" dirty="0">
                          <a:latin typeface="Sakkal Majalla" panose="02000000000000000000" pitchFamily="2" charset="-78"/>
                          <a:cs typeface="Sakkal Majalla" panose="02000000000000000000" pitchFamily="2" charset="-78"/>
                        </a:rPr>
                        <a:t>03</a:t>
                      </a:r>
                      <a:endParaRPr lang="fr-FR" sz="3200" dirty="0">
                        <a:latin typeface="Sakkal Majalla" panose="02000000000000000000" pitchFamily="2" charset="-78"/>
                        <a:cs typeface="Sakkal Majalla" panose="02000000000000000000" pitchFamily="2" charset="-7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ar-DZ" sz="3200" dirty="0">
                          <a:latin typeface="Sakkal Majalla" panose="02000000000000000000" pitchFamily="2" charset="-78"/>
                          <a:cs typeface="Sakkal Majalla" panose="02000000000000000000" pitchFamily="2" charset="-78"/>
                        </a:rPr>
                        <a:t>/</a:t>
                      </a:r>
                      <a:endParaRPr lang="fr-FR" sz="3200" dirty="0">
                        <a:latin typeface="Sakkal Majalla" panose="02000000000000000000" pitchFamily="2" charset="-78"/>
                        <a:cs typeface="Sakkal Majalla" panose="02000000000000000000" pitchFamily="2" charset="-7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ar-DZ" sz="3200" dirty="0">
                          <a:latin typeface="Sakkal Majalla" panose="02000000000000000000" pitchFamily="2" charset="-78"/>
                          <a:cs typeface="Sakkal Majalla" panose="02000000000000000000" pitchFamily="2" charset="-78"/>
                        </a:rPr>
                        <a:t>03</a:t>
                      </a:r>
                      <a:endParaRPr lang="fr-FR" sz="3200" dirty="0">
                        <a:latin typeface="Sakkal Majalla" panose="02000000000000000000" pitchFamily="2" charset="-78"/>
                        <a:cs typeface="Sakkal Majalla" panose="02000000000000000000" pitchFamily="2" charset="-7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ar-DZ" sz="3200" dirty="0">
                          <a:latin typeface="Sakkal Majalla" panose="02000000000000000000" pitchFamily="2" charset="-78"/>
                          <a:cs typeface="Sakkal Majalla" panose="02000000000000000000" pitchFamily="2" charset="-78"/>
                        </a:rPr>
                        <a:t>1 </a:t>
                      </a:r>
                      <a:r>
                        <a:rPr lang="ar-DZ" sz="3200" dirty="0" err="1">
                          <a:latin typeface="Sakkal Majalla" panose="02000000000000000000" pitchFamily="2" charset="-78"/>
                          <a:cs typeface="Sakkal Majalla" panose="02000000000000000000" pitchFamily="2" charset="-78"/>
                        </a:rPr>
                        <a:t>سا</a:t>
                      </a:r>
                      <a:r>
                        <a:rPr lang="ar-DZ" sz="3200" dirty="0">
                          <a:latin typeface="Sakkal Majalla" panose="02000000000000000000" pitchFamily="2" charset="-78"/>
                          <a:cs typeface="Sakkal Majalla" panose="02000000000000000000" pitchFamily="2" charset="-78"/>
                        </a:rPr>
                        <a:t> و30د</a:t>
                      </a:r>
                      <a:endParaRPr lang="fr-FR" sz="3200" dirty="0">
                        <a:latin typeface="Sakkal Majalla" panose="02000000000000000000" pitchFamily="2" charset="-78"/>
                        <a:cs typeface="Sakkal Majalla" panose="02000000000000000000" pitchFamily="2" charset="-7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ar-DZ" sz="3200" dirty="0">
                          <a:latin typeface="Sakkal Majalla" panose="02000000000000000000" pitchFamily="2" charset="-78"/>
                          <a:cs typeface="Sakkal Majalla" panose="02000000000000000000" pitchFamily="2" charset="-78"/>
                        </a:rPr>
                        <a:t>التربية الإسلامية</a:t>
                      </a:r>
                      <a:endParaRPr lang="fr-FR" sz="3200" dirty="0">
                        <a:latin typeface="Sakkal Majalla" panose="02000000000000000000" pitchFamily="2" charset="-78"/>
                        <a:cs typeface="Sakkal Majalla" panose="02000000000000000000" pitchFamily="2" charset="-7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57189507"/>
                  </a:ext>
                </a:extLst>
              </a:tr>
              <a:tr h="370840">
                <a:tc>
                  <a:txBody>
                    <a:bodyPr/>
                    <a:lstStyle/>
                    <a:p>
                      <a:pPr algn="ctr" rtl="1"/>
                      <a:r>
                        <a:rPr lang="ar-DZ" sz="3200" dirty="0">
                          <a:latin typeface="Sakkal Majalla" panose="02000000000000000000" pitchFamily="2" charset="-78"/>
                          <a:cs typeface="Sakkal Majalla" panose="02000000000000000000" pitchFamily="2" charset="-78"/>
                        </a:rPr>
                        <a:t>03</a:t>
                      </a:r>
                      <a:endParaRPr lang="fr-FR" sz="3200" dirty="0">
                        <a:latin typeface="Sakkal Majalla" panose="02000000000000000000" pitchFamily="2" charset="-78"/>
                        <a:cs typeface="Sakkal Majalla" panose="02000000000000000000" pitchFamily="2" charset="-7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ar-DZ" sz="3200" dirty="0">
                          <a:latin typeface="Sakkal Majalla" panose="02000000000000000000" pitchFamily="2" charset="-78"/>
                          <a:cs typeface="Sakkal Majalla" panose="02000000000000000000" pitchFamily="2" charset="-78"/>
                        </a:rPr>
                        <a:t>/</a:t>
                      </a:r>
                      <a:endParaRPr lang="fr-FR" sz="3200" dirty="0">
                        <a:latin typeface="Sakkal Majalla" panose="02000000000000000000" pitchFamily="2" charset="-78"/>
                        <a:cs typeface="Sakkal Majalla" panose="02000000000000000000" pitchFamily="2" charset="-7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ar-DZ" sz="3200" dirty="0">
                          <a:latin typeface="Sakkal Majalla" panose="02000000000000000000" pitchFamily="2" charset="-78"/>
                          <a:cs typeface="Sakkal Majalla" panose="02000000000000000000" pitchFamily="2" charset="-78"/>
                        </a:rPr>
                        <a:t>03</a:t>
                      </a:r>
                      <a:endParaRPr lang="fr-FR" sz="3200" dirty="0">
                        <a:latin typeface="Sakkal Majalla" panose="02000000000000000000" pitchFamily="2" charset="-78"/>
                        <a:cs typeface="Sakkal Majalla" panose="02000000000000000000" pitchFamily="2" charset="-7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lang="ar-DZ" sz="3200" b="1" dirty="0">
                          <a:solidFill>
                            <a:srgbClr val="C00000"/>
                          </a:solidFill>
                          <a:latin typeface="Sakkal Majalla" panose="02000000000000000000" pitchFamily="2" charset="-78"/>
                          <a:cs typeface="Sakkal Majalla" panose="02000000000000000000" pitchFamily="2" charset="-78"/>
                        </a:rPr>
                        <a:t>1 </a:t>
                      </a:r>
                      <a:r>
                        <a:rPr lang="ar-DZ" sz="3200" b="1" dirty="0" err="1">
                          <a:solidFill>
                            <a:srgbClr val="C00000"/>
                          </a:solidFill>
                          <a:latin typeface="Sakkal Majalla" panose="02000000000000000000" pitchFamily="2" charset="-78"/>
                          <a:cs typeface="Sakkal Majalla" panose="02000000000000000000" pitchFamily="2" charset="-78"/>
                        </a:rPr>
                        <a:t>سا</a:t>
                      </a:r>
                      <a:r>
                        <a:rPr lang="ar-DZ" sz="3200" b="1" dirty="0">
                          <a:solidFill>
                            <a:srgbClr val="C00000"/>
                          </a:solidFill>
                          <a:latin typeface="Sakkal Majalla" panose="02000000000000000000" pitchFamily="2" charset="-78"/>
                          <a:cs typeface="Sakkal Majalla" panose="02000000000000000000" pitchFamily="2" charset="-78"/>
                        </a:rPr>
                        <a:t> و30د</a:t>
                      </a:r>
                      <a:endParaRPr lang="fr-FR" sz="3200" b="1" dirty="0">
                        <a:solidFill>
                          <a:srgbClr val="C00000"/>
                        </a:solidFill>
                        <a:latin typeface="Sakkal Majalla" panose="02000000000000000000" pitchFamily="2" charset="-78"/>
                        <a:cs typeface="Sakkal Majalla" panose="02000000000000000000" pitchFamily="2" charset="-7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ar-DZ" sz="3200" dirty="0">
                          <a:latin typeface="Sakkal Majalla" panose="02000000000000000000" pitchFamily="2" charset="-78"/>
                          <a:cs typeface="Sakkal Majalla" panose="02000000000000000000" pitchFamily="2" charset="-78"/>
                        </a:rPr>
                        <a:t>التربية الفنية</a:t>
                      </a:r>
                      <a:endParaRPr lang="fr-FR" sz="3200" dirty="0">
                        <a:latin typeface="Sakkal Majalla" panose="02000000000000000000" pitchFamily="2" charset="-78"/>
                        <a:cs typeface="Sakkal Majalla" panose="02000000000000000000" pitchFamily="2" charset="-7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61556320"/>
                  </a:ext>
                </a:extLst>
              </a:tr>
              <a:tr h="370840">
                <a:tc>
                  <a:txBody>
                    <a:bodyPr/>
                    <a:lstStyle/>
                    <a:p>
                      <a:pPr algn="ctr" rtl="1"/>
                      <a:r>
                        <a:rPr lang="ar-DZ" sz="3200" dirty="0">
                          <a:latin typeface="Sakkal Majalla" panose="02000000000000000000" pitchFamily="2" charset="-78"/>
                          <a:cs typeface="Sakkal Majalla" panose="02000000000000000000" pitchFamily="2" charset="-78"/>
                        </a:rPr>
                        <a:t>/</a:t>
                      </a:r>
                      <a:endParaRPr lang="fr-FR" sz="3200" dirty="0">
                        <a:latin typeface="Sakkal Majalla" panose="02000000000000000000" pitchFamily="2" charset="-78"/>
                        <a:cs typeface="Sakkal Majalla" panose="02000000000000000000" pitchFamily="2" charset="-7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ar-DZ" sz="3200" dirty="0">
                          <a:latin typeface="Sakkal Majalla" panose="02000000000000000000" pitchFamily="2" charset="-78"/>
                          <a:cs typeface="Sakkal Majalla" panose="02000000000000000000" pitchFamily="2" charset="-78"/>
                        </a:rPr>
                        <a:t>02</a:t>
                      </a:r>
                      <a:endParaRPr lang="fr-FR" sz="3200" dirty="0">
                        <a:latin typeface="Sakkal Majalla" panose="02000000000000000000" pitchFamily="2" charset="-78"/>
                        <a:cs typeface="Sakkal Majalla" panose="02000000000000000000" pitchFamily="2" charset="-7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ar-DZ" sz="3200" dirty="0">
                          <a:latin typeface="Sakkal Majalla" panose="02000000000000000000" pitchFamily="2" charset="-78"/>
                          <a:cs typeface="Sakkal Majalla" panose="02000000000000000000" pitchFamily="2" charset="-78"/>
                        </a:rPr>
                        <a:t>02</a:t>
                      </a:r>
                      <a:endParaRPr lang="fr-FR" sz="3200" dirty="0">
                        <a:latin typeface="Sakkal Majalla" panose="02000000000000000000" pitchFamily="2" charset="-78"/>
                        <a:cs typeface="Sakkal Majalla" panose="02000000000000000000" pitchFamily="2" charset="-7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lang="ar-DZ" sz="3200" b="1" dirty="0">
                          <a:solidFill>
                            <a:srgbClr val="C00000"/>
                          </a:solidFill>
                          <a:latin typeface="Sakkal Majalla" panose="02000000000000000000" pitchFamily="2" charset="-78"/>
                          <a:cs typeface="Sakkal Majalla" panose="02000000000000000000" pitchFamily="2" charset="-78"/>
                        </a:rPr>
                        <a:t>2 </a:t>
                      </a:r>
                      <a:r>
                        <a:rPr lang="ar-DZ" sz="3200" b="1" dirty="0" err="1">
                          <a:solidFill>
                            <a:srgbClr val="C00000"/>
                          </a:solidFill>
                          <a:latin typeface="Sakkal Majalla" panose="02000000000000000000" pitchFamily="2" charset="-78"/>
                          <a:cs typeface="Sakkal Majalla" panose="02000000000000000000" pitchFamily="2" charset="-78"/>
                        </a:rPr>
                        <a:t>سا</a:t>
                      </a:r>
                      <a:endParaRPr lang="fr-FR" sz="3200" b="1" dirty="0">
                        <a:solidFill>
                          <a:srgbClr val="C00000"/>
                        </a:solidFill>
                        <a:latin typeface="Sakkal Majalla" panose="02000000000000000000" pitchFamily="2" charset="-78"/>
                        <a:cs typeface="Sakkal Majalla" panose="02000000000000000000" pitchFamily="2" charset="-7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a:r>
                        <a:rPr lang="ar-DZ" sz="3200" dirty="0">
                          <a:latin typeface="Sakkal Majalla" panose="02000000000000000000" pitchFamily="2" charset="-78"/>
                          <a:cs typeface="Sakkal Majalla" panose="02000000000000000000" pitchFamily="2" charset="-78"/>
                        </a:rPr>
                        <a:t>التربية البدنية والرياضية</a:t>
                      </a:r>
                      <a:endParaRPr lang="fr-FR" sz="3200" dirty="0">
                        <a:latin typeface="Sakkal Majalla" panose="02000000000000000000" pitchFamily="2" charset="-78"/>
                        <a:cs typeface="Sakkal Majalla" panose="02000000000000000000" pitchFamily="2" charset="-7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46801209"/>
                  </a:ext>
                </a:extLst>
              </a:tr>
              <a:tr h="370840">
                <a:tc>
                  <a:txBody>
                    <a:bodyPr/>
                    <a:lstStyle/>
                    <a:p>
                      <a:pPr algn="ctr" rtl="1"/>
                      <a:r>
                        <a:rPr lang="ar-DZ" sz="3600" b="1" dirty="0">
                          <a:solidFill>
                            <a:srgbClr val="002060"/>
                          </a:solidFill>
                          <a:latin typeface="Sakkal Majalla" panose="02000000000000000000" pitchFamily="2" charset="-78"/>
                          <a:cs typeface="Sakkal Majalla" panose="02000000000000000000" pitchFamily="2" charset="-78"/>
                        </a:rPr>
                        <a:t>8 </a:t>
                      </a:r>
                      <a:r>
                        <a:rPr lang="ar-DZ" sz="3600" b="1" dirty="0" err="1">
                          <a:solidFill>
                            <a:srgbClr val="002060"/>
                          </a:solidFill>
                          <a:latin typeface="Sakkal Majalla" panose="02000000000000000000" pitchFamily="2" charset="-78"/>
                          <a:cs typeface="Sakkal Majalla" panose="02000000000000000000" pitchFamily="2" charset="-78"/>
                        </a:rPr>
                        <a:t>سا</a:t>
                      </a:r>
                      <a:endParaRPr lang="fr-FR" sz="3600" b="1" dirty="0">
                        <a:solidFill>
                          <a:srgbClr val="002060"/>
                        </a:solidFill>
                        <a:latin typeface="Sakkal Majalla" panose="02000000000000000000" pitchFamily="2" charset="-78"/>
                        <a:cs typeface="Sakkal Majalla" panose="02000000000000000000" pitchFamily="2" charset="-7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rtl="1"/>
                      <a:r>
                        <a:rPr lang="ar-DZ" sz="3600" b="1" dirty="0">
                          <a:solidFill>
                            <a:srgbClr val="002060"/>
                          </a:solidFill>
                          <a:latin typeface="Sakkal Majalla" panose="02000000000000000000" pitchFamily="2" charset="-78"/>
                          <a:cs typeface="Sakkal Majalla" panose="02000000000000000000" pitchFamily="2" charset="-78"/>
                        </a:rPr>
                        <a:t>13 </a:t>
                      </a:r>
                      <a:r>
                        <a:rPr lang="ar-DZ" sz="3600" b="1" dirty="0" err="1">
                          <a:solidFill>
                            <a:srgbClr val="002060"/>
                          </a:solidFill>
                          <a:latin typeface="Sakkal Majalla" panose="02000000000000000000" pitchFamily="2" charset="-78"/>
                          <a:cs typeface="Sakkal Majalla" panose="02000000000000000000" pitchFamily="2" charset="-78"/>
                        </a:rPr>
                        <a:t>سا</a:t>
                      </a:r>
                      <a:endParaRPr lang="fr-FR" sz="3600" b="1" dirty="0">
                        <a:solidFill>
                          <a:srgbClr val="002060"/>
                        </a:solidFill>
                        <a:latin typeface="Sakkal Majalla" panose="02000000000000000000" pitchFamily="2" charset="-78"/>
                        <a:cs typeface="Sakkal Majalla" panose="02000000000000000000" pitchFamily="2" charset="-7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rtl="1"/>
                      <a:r>
                        <a:rPr lang="ar-DZ" sz="3600" b="1" dirty="0">
                          <a:solidFill>
                            <a:srgbClr val="002060"/>
                          </a:solidFill>
                          <a:latin typeface="Sakkal Majalla" panose="02000000000000000000" pitchFamily="2" charset="-78"/>
                          <a:cs typeface="Sakkal Majalla" panose="02000000000000000000" pitchFamily="2" charset="-78"/>
                        </a:rPr>
                        <a:t>29 حصة</a:t>
                      </a:r>
                      <a:endParaRPr lang="fr-FR" sz="3600" b="1" dirty="0">
                        <a:solidFill>
                          <a:srgbClr val="002060"/>
                        </a:solidFill>
                        <a:latin typeface="Sakkal Majalla" panose="02000000000000000000" pitchFamily="2" charset="-78"/>
                        <a:cs typeface="Sakkal Majalla" panose="02000000000000000000" pitchFamily="2" charset="-7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rtl="1"/>
                      <a:r>
                        <a:rPr lang="ar-DZ" sz="3600" b="1" dirty="0">
                          <a:solidFill>
                            <a:srgbClr val="002060"/>
                          </a:solidFill>
                          <a:latin typeface="Sakkal Majalla" panose="02000000000000000000" pitchFamily="2" charset="-78"/>
                          <a:cs typeface="Sakkal Majalla" panose="02000000000000000000" pitchFamily="2" charset="-78"/>
                        </a:rPr>
                        <a:t>21 </a:t>
                      </a:r>
                      <a:r>
                        <a:rPr lang="ar-DZ" sz="3600" b="1" dirty="0" err="1">
                          <a:solidFill>
                            <a:srgbClr val="002060"/>
                          </a:solidFill>
                          <a:latin typeface="Sakkal Majalla" panose="02000000000000000000" pitchFamily="2" charset="-78"/>
                          <a:cs typeface="Sakkal Majalla" panose="02000000000000000000" pitchFamily="2" charset="-78"/>
                        </a:rPr>
                        <a:t>سا</a:t>
                      </a:r>
                      <a:endParaRPr lang="fr-FR" sz="3600" b="1" dirty="0">
                        <a:solidFill>
                          <a:srgbClr val="002060"/>
                        </a:solidFill>
                        <a:latin typeface="Sakkal Majalla" panose="02000000000000000000" pitchFamily="2" charset="-78"/>
                        <a:cs typeface="Sakkal Majalla" panose="02000000000000000000" pitchFamily="2" charset="-7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tc>
                  <a:txBody>
                    <a:bodyPr/>
                    <a:lstStyle/>
                    <a:p>
                      <a:pPr algn="ctr" rtl="1"/>
                      <a:r>
                        <a:rPr lang="ar-DZ" sz="3600" b="1" dirty="0">
                          <a:solidFill>
                            <a:srgbClr val="002060"/>
                          </a:solidFill>
                          <a:latin typeface="Sakkal Majalla" panose="02000000000000000000" pitchFamily="2" charset="-78"/>
                          <a:cs typeface="Sakkal Majalla" panose="02000000000000000000" pitchFamily="2" charset="-78"/>
                        </a:rPr>
                        <a:t>المجموع</a:t>
                      </a:r>
                      <a:endParaRPr lang="fr-FR" sz="3600" b="1" dirty="0">
                        <a:solidFill>
                          <a:srgbClr val="002060"/>
                        </a:solidFill>
                        <a:latin typeface="Sakkal Majalla" panose="02000000000000000000" pitchFamily="2" charset="-78"/>
                        <a:cs typeface="Sakkal Majalla" panose="02000000000000000000" pitchFamily="2" charset="-7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405752524"/>
                  </a:ext>
                </a:extLst>
              </a:tr>
            </a:tbl>
          </a:graphicData>
        </a:graphic>
      </p:graphicFrame>
    </p:spTree>
    <p:extLst>
      <p:ext uri="{BB962C8B-B14F-4D97-AF65-F5344CB8AC3E}">
        <p14:creationId xmlns:p14="http://schemas.microsoft.com/office/powerpoint/2010/main" val="40795328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anim calcmode="lin" valueType="num">
                                      <p:cBhvr>
                                        <p:cTn id="20" dur="1000" fill="hold"/>
                                        <p:tgtEl>
                                          <p:spTgt spid="4"/>
                                        </p:tgtEl>
                                        <p:attrNameLst>
                                          <p:attrName>ppt_x</p:attrName>
                                        </p:attrNameLst>
                                      </p:cBhvr>
                                      <p:tavLst>
                                        <p:tav tm="0">
                                          <p:val>
                                            <p:strVal val="#ppt_x"/>
                                          </p:val>
                                        </p:tav>
                                        <p:tav tm="100000">
                                          <p:val>
                                            <p:strVal val="#ppt_x"/>
                                          </p:val>
                                        </p:tav>
                                      </p:tavLst>
                                    </p:anim>
                                    <p:anim calcmode="lin" valueType="num">
                                      <p:cBhvr>
                                        <p:cTn id="21"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دبوس زينة 4">
            <a:extLst>
              <a:ext uri="{FF2B5EF4-FFF2-40B4-BE49-F238E27FC236}">
                <a16:creationId xmlns:a16="http://schemas.microsoft.com/office/drawing/2014/main" id="{D48A5C93-C4E2-E77B-4B19-CF334FD82B3C}"/>
              </a:ext>
            </a:extLst>
          </p:cNvPr>
          <p:cNvSpPr/>
          <p:nvPr/>
        </p:nvSpPr>
        <p:spPr>
          <a:xfrm>
            <a:off x="2757056" y="285308"/>
            <a:ext cx="6492020" cy="1440000"/>
          </a:xfrm>
          <a:prstGeom prst="plaque">
            <a:avLst/>
          </a:prstGeom>
          <a:solidFill>
            <a:schemeClr val="accent2">
              <a:lumMod val="20000"/>
              <a:lumOff val="80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rtl="1"/>
            <a:r>
              <a:rPr lang="ar-DZ" sz="4000" dirty="0">
                <a:latin typeface="Sakkal Majalla" panose="02000000000000000000" pitchFamily="2" charset="-78"/>
                <a:cs typeface="Sakkal Majalla" panose="02000000000000000000" pitchFamily="2" charset="-78"/>
              </a:rPr>
              <a:t>الترتيبات التنظيمية لإعادة هيكلة مواد ومواقيت الطور الأول من التعليم الابتدائي</a:t>
            </a:r>
            <a:endParaRPr lang="fr-FR" sz="4000" dirty="0">
              <a:latin typeface="Sakkal Majalla" panose="02000000000000000000" pitchFamily="2" charset="-78"/>
              <a:cs typeface="Sakkal Majalla" panose="02000000000000000000" pitchFamily="2" charset="-78"/>
            </a:endParaRPr>
          </a:p>
        </p:txBody>
      </p:sp>
      <p:sp>
        <p:nvSpPr>
          <p:cNvPr id="3" name="Diamond 2">
            <a:extLst>
              <a:ext uri="{FF2B5EF4-FFF2-40B4-BE49-F238E27FC236}">
                <a16:creationId xmlns:a16="http://schemas.microsoft.com/office/drawing/2014/main" id="{7B50EA0C-8B2D-A83E-E2DA-21A1081D374E}"/>
              </a:ext>
            </a:extLst>
          </p:cNvPr>
          <p:cNvSpPr/>
          <p:nvPr/>
        </p:nvSpPr>
        <p:spPr>
          <a:xfrm>
            <a:off x="9249075" y="285308"/>
            <a:ext cx="1404000" cy="1440000"/>
          </a:xfrm>
          <a:prstGeom prst="diamond">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ar-DZ" sz="3600" b="1" dirty="0">
                <a:solidFill>
                  <a:srgbClr val="C00000"/>
                </a:solidFill>
              </a:rPr>
              <a:t>04</a:t>
            </a:r>
            <a:endParaRPr lang="fr-FR" sz="3600" b="1" dirty="0">
              <a:solidFill>
                <a:srgbClr val="C00000"/>
              </a:solidFill>
            </a:endParaRPr>
          </a:p>
        </p:txBody>
      </p:sp>
      <p:sp>
        <p:nvSpPr>
          <p:cNvPr id="4" name="مستطيل: زوايا مستديرة 3">
            <a:extLst>
              <a:ext uri="{FF2B5EF4-FFF2-40B4-BE49-F238E27FC236}">
                <a16:creationId xmlns:a16="http://schemas.microsoft.com/office/drawing/2014/main" id="{06C1BDB3-8EC6-B3D8-90DA-7A5A81808D2F}"/>
              </a:ext>
            </a:extLst>
          </p:cNvPr>
          <p:cNvSpPr/>
          <p:nvPr/>
        </p:nvSpPr>
        <p:spPr>
          <a:xfrm>
            <a:off x="3588327" y="2078182"/>
            <a:ext cx="8174182" cy="734291"/>
          </a:xfrm>
          <a:prstGeom prst="roundRect">
            <a:avLst/>
          </a:prstGeom>
          <a:solidFill>
            <a:srgbClr val="FFFF00"/>
          </a:solidFill>
        </p:spPr>
        <p:style>
          <a:lnRef idx="2">
            <a:schemeClr val="dk1"/>
          </a:lnRef>
          <a:fillRef idx="1">
            <a:schemeClr val="lt1"/>
          </a:fillRef>
          <a:effectRef idx="0">
            <a:schemeClr val="dk1"/>
          </a:effectRef>
          <a:fontRef idx="minor">
            <a:schemeClr val="dk1"/>
          </a:fontRef>
        </p:style>
        <p:txBody>
          <a:bodyPr rtlCol="0" anchor="ctr"/>
          <a:lstStyle/>
          <a:p>
            <a:pPr algn="ctr" rtl="1"/>
            <a:r>
              <a:rPr lang="ar-DZ" sz="4000" dirty="0">
                <a:latin typeface="Sakkal Majalla" panose="02000000000000000000" pitchFamily="2" charset="-78"/>
                <a:cs typeface="Sakkal Majalla" panose="02000000000000000000" pitchFamily="2" charset="-78"/>
              </a:rPr>
              <a:t>تتطلب هذه التعديلات ترتيبات تنظيمية تتمثل فيما يلي:</a:t>
            </a:r>
            <a:endParaRPr lang="fr-FR" sz="4000" dirty="0">
              <a:latin typeface="Sakkal Majalla" panose="02000000000000000000" pitchFamily="2" charset="-78"/>
              <a:cs typeface="Sakkal Majalla" panose="02000000000000000000" pitchFamily="2" charset="-78"/>
            </a:endParaRPr>
          </a:p>
        </p:txBody>
      </p:sp>
      <p:sp>
        <p:nvSpPr>
          <p:cNvPr id="5" name="دبوس زينة 4">
            <a:extLst>
              <a:ext uri="{FF2B5EF4-FFF2-40B4-BE49-F238E27FC236}">
                <a16:creationId xmlns:a16="http://schemas.microsoft.com/office/drawing/2014/main" id="{33DED0F4-16B5-B4E5-2DE8-D52FE08891F3}"/>
              </a:ext>
            </a:extLst>
          </p:cNvPr>
          <p:cNvSpPr/>
          <p:nvPr/>
        </p:nvSpPr>
        <p:spPr>
          <a:xfrm>
            <a:off x="277090" y="3002764"/>
            <a:ext cx="11637819" cy="1039092"/>
          </a:xfrm>
          <a:prstGeom prst="plaque">
            <a:avLst/>
          </a:prstGeom>
        </p:spPr>
        <p:style>
          <a:lnRef idx="2">
            <a:schemeClr val="accent6"/>
          </a:lnRef>
          <a:fillRef idx="1">
            <a:schemeClr val="lt1"/>
          </a:fillRef>
          <a:effectRef idx="0">
            <a:schemeClr val="accent6"/>
          </a:effectRef>
          <a:fontRef idx="minor">
            <a:schemeClr val="dk1"/>
          </a:fontRef>
        </p:style>
        <p:txBody>
          <a:bodyPr rtlCol="0" anchor="ctr"/>
          <a:lstStyle/>
          <a:p>
            <a:pPr algn="justLow" rtl="1"/>
            <a:r>
              <a:rPr lang="ar-DZ" sz="3200" dirty="0">
                <a:latin typeface="Sakkal Majalla" panose="02000000000000000000" pitchFamily="2" charset="-78"/>
                <a:cs typeface="Sakkal Majalla" panose="02000000000000000000" pitchFamily="2" charset="-78"/>
              </a:rPr>
              <a:t>     إعادة توزيع أساتذة التربية البدنية والرياضية بالشكل الذي يضمن التغطية الكاملة لكل المدارس والأفواج التربوية في التعليم الابتدائي.</a:t>
            </a:r>
            <a:endParaRPr lang="fr-FR" sz="3200" dirty="0">
              <a:latin typeface="Sakkal Majalla" panose="02000000000000000000" pitchFamily="2" charset="-78"/>
              <a:cs typeface="Sakkal Majalla" panose="02000000000000000000" pitchFamily="2" charset="-78"/>
            </a:endParaRPr>
          </a:p>
        </p:txBody>
      </p:sp>
      <p:sp>
        <p:nvSpPr>
          <p:cNvPr id="6" name="دبوس زينة 5">
            <a:extLst>
              <a:ext uri="{FF2B5EF4-FFF2-40B4-BE49-F238E27FC236}">
                <a16:creationId xmlns:a16="http://schemas.microsoft.com/office/drawing/2014/main" id="{1EDD98AA-4EC3-BFBE-E9CC-8FDACD7FBCC6}"/>
              </a:ext>
            </a:extLst>
          </p:cNvPr>
          <p:cNvSpPr/>
          <p:nvPr/>
        </p:nvSpPr>
        <p:spPr>
          <a:xfrm>
            <a:off x="277090" y="4232147"/>
            <a:ext cx="11637819" cy="1039092"/>
          </a:xfrm>
          <a:prstGeom prst="plaque">
            <a:avLst/>
          </a:prstGeom>
        </p:spPr>
        <p:style>
          <a:lnRef idx="2">
            <a:schemeClr val="accent6"/>
          </a:lnRef>
          <a:fillRef idx="1">
            <a:schemeClr val="lt1"/>
          </a:fillRef>
          <a:effectRef idx="0">
            <a:schemeClr val="accent6"/>
          </a:effectRef>
          <a:fontRef idx="minor">
            <a:schemeClr val="dk1"/>
          </a:fontRef>
        </p:style>
        <p:txBody>
          <a:bodyPr rtlCol="0" anchor="ctr"/>
          <a:lstStyle/>
          <a:p>
            <a:pPr algn="justLow" rtl="1"/>
            <a:r>
              <a:rPr lang="ar-DZ" sz="3200" dirty="0">
                <a:latin typeface="Sakkal Majalla" panose="02000000000000000000" pitchFamily="2" charset="-78"/>
                <a:cs typeface="Sakkal Majalla" panose="02000000000000000000" pitchFamily="2" charset="-78"/>
              </a:rPr>
              <a:t>     توزيع حصص أنشطة التربية الفنية وحصص التربية البدنية والرياضية على كامل أيام الأسبوع لتحقيق التوازن بين مختلف المواد بما يخفف الضغط على التلاميذ.</a:t>
            </a:r>
            <a:endParaRPr lang="fr-FR" sz="3200" dirty="0">
              <a:latin typeface="Sakkal Majalla" panose="02000000000000000000" pitchFamily="2" charset="-78"/>
              <a:cs typeface="Sakkal Majalla" panose="02000000000000000000" pitchFamily="2" charset="-78"/>
            </a:endParaRPr>
          </a:p>
        </p:txBody>
      </p:sp>
      <p:sp>
        <p:nvSpPr>
          <p:cNvPr id="7" name="دبوس زينة 6">
            <a:extLst>
              <a:ext uri="{FF2B5EF4-FFF2-40B4-BE49-F238E27FC236}">
                <a16:creationId xmlns:a16="http://schemas.microsoft.com/office/drawing/2014/main" id="{325CB9BB-6A6C-459D-3DB1-833762541392}"/>
              </a:ext>
            </a:extLst>
          </p:cNvPr>
          <p:cNvSpPr/>
          <p:nvPr/>
        </p:nvSpPr>
        <p:spPr>
          <a:xfrm>
            <a:off x="277090" y="5461530"/>
            <a:ext cx="11637819" cy="1039092"/>
          </a:xfrm>
          <a:prstGeom prst="plaque">
            <a:avLst/>
          </a:prstGeom>
        </p:spPr>
        <p:style>
          <a:lnRef idx="2">
            <a:schemeClr val="accent6"/>
          </a:lnRef>
          <a:fillRef idx="1">
            <a:schemeClr val="lt1"/>
          </a:fillRef>
          <a:effectRef idx="0">
            <a:schemeClr val="accent6"/>
          </a:effectRef>
          <a:fontRef idx="minor">
            <a:schemeClr val="dk1"/>
          </a:fontRef>
        </p:style>
        <p:txBody>
          <a:bodyPr rtlCol="0" anchor="ctr"/>
          <a:lstStyle/>
          <a:p>
            <a:pPr algn="justLow" rtl="1"/>
            <a:r>
              <a:rPr lang="ar-DZ" sz="3200" dirty="0">
                <a:latin typeface="Sakkal Majalla" panose="02000000000000000000" pitchFamily="2" charset="-78"/>
                <a:cs typeface="Sakkal Majalla" panose="02000000000000000000" pitchFamily="2" charset="-78"/>
              </a:rPr>
              <a:t>     الاستغلال الأمثل للحصة المخصصة للألعاب </a:t>
            </a:r>
            <a:r>
              <a:rPr lang="ar-DZ" sz="3200" dirty="0" err="1">
                <a:latin typeface="Sakkal Majalla" panose="02000000000000000000" pitchFamily="2" charset="-78"/>
                <a:cs typeface="Sakkal Majalla" panose="02000000000000000000" pitchFamily="2" charset="-78"/>
              </a:rPr>
              <a:t>الرياضياتية</a:t>
            </a:r>
            <a:r>
              <a:rPr lang="ar-DZ" sz="3200" dirty="0">
                <a:latin typeface="Sakkal Majalla" panose="02000000000000000000" pitchFamily="2" charset="-78"/>
                <a:cs typeface="Sakkal Majalla" panose="02000000000000000000" pitchFamily="2" charset="-78"/>
              </a:rPr>
              <a:t> على وجه يسمح بتعزيز تعلم المفاهيم </a:t>
            </a:r>
            <a:r>
              <a:rPr lang="ar-DZ" sz="3200" dirty="0" err="1">
                <a:latin typeface="Sakkal Majalla" panose="02000000000000000000" pitchFamily="2" charset="-78"/>
                <a:cs typeface="Sakkal Majalla" panose="02000000000000000000" pitchFamily="2" charset="-78"/>
              </a:rPr>
              <a:t>الرياضياتية</a:t>
            </a:r>
            <a:r>
              <a:rPr lang="ar-DZ" sz="3200" dirty="0">
                <a:latin typeface="Sakkal Majalla" panose="02000000000000000000" pitchFamily="2" charset="-78"/>
                <a:cs typeface="Sakkal Majalla" panose="02000000000000000000" pitchFamily="2" charset="-78"/>
              </a:rPr>
              <a:t> بطرائق عملية وممتعة تحفز التفكير النقدي والإبداعي، وتعزز المهارات الاجتماعية.</a:t>
            </a:r>
            <a:endParaRPr lang="fr-FR" sz="3200" dirty="0">
              <a:latin typeface="Sakkal Majalla" panose="02000000000000000000" pitchFamily="2" charset="-78"/>
              <a:cs typeface="Sakkal Majalla" panose="02000000000000000000" pitchFamily="2" charset="-78"/>
            </a:endParaRPr>
          </a:p>
        </p:txBody>
      </p:sp>
    </p:spTree>
    <p:extLst>
      <p:ext uri="{BB962C8B-B14F-4D97-AF65-F5344CB8AC3E}">
        <p14:creationId xmlns:p14="http://schemas.microsoft.com/office/powerpoint/2010/main" val="33835348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anim calcmode="lin" valueType="num">
                                      <p:cBhvr>
                                        <p:cTn id="20" dur="1000" fill="hold"/>
                                        <p:tgtEl>
                                          <p:spTgt spid="4"/>
                                        </p:tgtEl>
                                        <p:attrNameLst>
                                          <p:attrName>ppt_x</p:attrName>
                                        </p:attrNameLst>
                                      </p:cBhvr>
                                      <p:tavLst>
                                        <p:tav tm="0">
                                          <p:val>
                                            <p:strVal val="#ppt_x"/>
                                          </p:val>
                                        </p:tav>
                                        <p:tav tm="100000">
                                          <p:val>
                                            <p:strVal val="#ppt_x"/>
                                          </p:val>
                                        </p:tav>
                                      </p:tavLst>
                                    </p:anim>
                                    <p:anim calcmode="lin" valueType="num">
                                      <p:cBhvr>
                                        <p:cTn id="21"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2" presetClass="entr" presetSubtype="2" fill="hold" grpId="0" nodeType="click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wipe(right)">
                                      <p:cBhvr>
                                        <p:cTn id="26" dur="500"/>
                                        <p:tgtEl>
                                          <p:spTgt spid="5"/>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2" fill="hold" grpId="0" nodeType="click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wipe(right)">
                                      <p:cBhvr>
                                        <p:cTn id="31" dur="500"/>
                                        <p:tgtEl>
                                          <p:spTgt spid="6"/>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2" fill="hold" grpId="0" nodeType="click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wipe(right)">
                                      <p:cBhvr>
                                        <p:cTn id="36"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دبوس زينة 4">
            <a:extLst>
              <a:ext uri="{FF2B5EF4-FFF2-40B4-BE49-F238E27FC236}">
                <a16:creationId xmlns:a16="http://schemas.microsoft.com/office/drawing/2014/main" id="{DD57B097-62F4-7DE8-CA38-DE696908986C}"/>
              </a:ext>
            </a:extLst>
          </p:cNvPr>
          <p:cNvSpPr/>
          <p:nvPr/>
        </p:nvSpPr>
        <p:spPr>
          <a:xfrm>
            <a:off x="2757056" y="285308"/>
            <a:ext cx="6492020" cy="1440000"/>
          </a:xfrm>
          <a:prstGeom prst="plaque">
            <a:avLst/>
          </a:prstGeom>
          <a:solidFill>
            <a:schemeClr val="accent2">
              <a:lumMod val="20000"/>
              <a:lumOff val="80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rtl="1"/>
            <a:r>
              <a:rPr lang="ar-DZ" sz="4800" dirty="0">
                <a:latin typeface="Sakkal Majalla" panose="02000000000000000000" pitchFamily="2" charset="-78"/>
                <a:cs typeface="Sakkal Majalla" panose="02000000000000000000" pitchFamily="2" charset="-78"/>
              </a:rPr>
              <a:t>المرافقة البيداغوجية</a:t>
            </a:r>
            <a:endParaRPr lang="fr-FR" sz="4800" dirty="0">
              <a:latin typeface="Sakkal Majalla" panose="02000000000000000000" pitchFamily="2" charset="-78"/>
              <a:cs typeface="Sakkal Majalla" panose="02000000000000000000" pitchFamily="2" charset="-78"/>
            </a:endParaRPr>
          </a:p>
        </p:txBody>
      </p:sp>
      <p:sp>
        <p:nvSpPr>
          <p:cNvPr id="3" name="Diamond 2">
            <a:extLst>
              <a:ext uri="{FF2B5EF4-FFF2-40B4-BE49-F238E27FC236}">
                <a16:creationId xmlns:a16="http://schemas.microsoft.com/office/drawing/2014/main" id="{FF410D4A-13F9-4671-4B7E-DD64618C40CA}"/>
              </a:ext>
            </a:extLst>
          </p:cNvPr>
          <p:cNvSpPr/>
          <p:nvPr/>
        </p:nvSpPr>
        <p:spPr>
          <a:xfrm>
            <a:off x="9249075" y="285308"/>
            <a:ext cx="1404000" cy="1440000"/>
          </a:xfrm>
          <a:prstGeom prst="diamond">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ar-DZ" sz="3600" b="1" dirty="0">
                <a:solidFill>
                  <a:srgbClr val="C00000"/>
                </a:solidFill>
              </a:rPr>
              <a:t>05</a:t>
            </a:r>
            <a:endParaRPr lang="fr-FR" sz="3600" b="1" dirty="0">
              <a:solidFill>
                <a:srgbClr val="C00000"/>
              </a:solidFill>
            </a:endParaRPr>
          </a:p>
        </p:txBody>
      </p:sp>
      <p:sp>
        <p:nvSpPr>
          <p:cNvPr id="4" name="Rectangle : coins arrondis 7">
            <a:extLst>
              <a:ext uri="{FF2B5EF4-FFF2-40B4-BE49-F238E27FC236}">
                <a16:creationId xmlns:a16="http://schemas.microsoft.com/office/drawing/2014/main" id="{DC83A75C-50FF-F7CD-831C-F27F1DA93B7D}"/>
              </a:ext>
            </a:extLst>
          </p:cNvPr>
          <p:cNvSpPr/>
          <p:nvPr/>
        </p:nvSpPr>
        <p:spPr>
          <a:xfrm>
            <a:off x="383080" y="2143991"/>
            <a:ext cx="11425839" cy="3990250"/>
          </a:xfrm>
          <a:prstGeom prst="roundRect">
            <a:avLst/>
          </a:prstGeom>
          <a:ln/>
        </p:spPr>
        <p:style>
          <a:lnRef idx="2">
            <a:schemeClr val="dk1"/>
          </a:lnRef>
          <a:fillRef idx="1">
            <a:schemeClr val="lt1"/>
          </a:fillRef>
          <a:effectRef idx="0">
            <a:schemeClr val="dk1"/>
          </a:effectRef>
          <a:fontRef idx="minor">
            <a:schemeClr val="dk1"/>
          </a:fontRef>
        </p:style>
        <p:txBody>
          <a:bodyPr rtlCol="0" anchor="ctr"/>
          <a:lstStyle/>
          <a:p>
            <a:pPr algn="just" rtl="1"/>
            <a:r>
              <a:rPr lang="ar-DZ" sz="4000" dirty="0">
                <a:solidFill>
                  <a:schemeClr val="tx1"/>
                </a:solidFill>
                <a:latin typeface="Sakkal Majalla" panose="02000000000000000000" pitchFamily="2" charset="-78"/>
                <a:cs typeface="Sakkal Majalla" panose="02000000000000000000" pitchFamily="2" charset="-78"/>
              </a:rPr>
              <a:t>       تتطلب إعادة هيكلة هذه المواد والمواقيت مرافقة المفتشين، ببرمجة وتنظيم ندوات تربوية وأيام دراسية حول مختلف الجوانب المتعلقة بهذه العملية، وكذا المقاربات </a:t>
            </a:r>
            <a:r>
              <a:rPr lang="ar-DZ" sz="4000" dirty="0" err="1">
                <a:solidFill>
                  <a:schemeClr val="tx1"/>
                </a:solidFill>
                <a:latin typeface="Sakkal Majalla" panose="02000000000000000000" pitchFamily="2" charset="-78"/>
                <a:cs typeface="Sakkal Majalla" panose="02000000000000000000" pitchFamily="2" charset="-78"/>
              </a:rPr>
              <a:t>الديداكتيكية</a:t>
            </a:r>
            <a:r>
              <a:rPr lang="ar-DZ" sz="4000" dirty="0">
                <a:solidFill>
                  <a:schemeClr val="tx1"/>
                </a:solidFill>
                <a:latin typeface="Sakkal Majalla" panose="02000000000000000000" pitchFamily="2" charset="-78"/>
                <a:cs typeface="Sakkal Majalla" panose="02000000000000000000" pitchFamily="2" charset="-78"/>
              </a:rPr>
              <a:t> لتقديم الألعاب </a:t>
            </a:r>
            <a:r>
              <a:rPr lang="ar-DZ" sz="4000" dirty="0" err="1">
                <a:solidFill>
                  <a:schemeClr val="tx1"/>
                </a:solidFill>
                <a:latin typeface="Sakkal Majalla" panose="02000000000000000000" pitchFamily="2" charset="-78"/>
                <a:cs typeface="Sakkal Majalla" panose="02000000000000000000" pitchFamily="2" charset="-78"/>
              </a:rPr>
              <a:t>الرياضياتية</a:t>
            </a:r>
            <a:r>
              <a:rPr lang="ar-DZ" sz="4000" dirty="0">
                <a:solidFill>
                  <a:schemeClr val="tx1"/>
                </a:solidFill>
                <a:latin typeface="Sakkal Majalla" panose="02000000000000000000" pitchFamily="2" charset="-78"/>
                <a:cs typeface="Sakkal Majalla" panose="02000000000000000000" pitchFamily="2" charset="-78"/>
              </a:rPr>
              <a:t>، وذلك في الفترة التي تلي الدخول المدرسي مباشرة، ضمن السيرورة العادية للتكوين أثناء الخدمة.</a:t>
            </a:r>
          </a:p>
        </p:txBody>
      </p:sp>
    </p:spTree>
    <p:extLst>
      <p:ext uri="{BB962C8B-B14F-4D97-AF65-F5344CB8AC3E}">
        <p14:creationId xmlns:p14="http://schemas.microsoft.com/office/powerpoint/2010/main" val="3856876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5"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2000"/>
                                        <p:tgtEl>
                                          <p:spTgt spid="4"/>
                                        </p:tgtEl>
                                      </p:cBhvr>
                                    </p:animEffect>
                                    <p:anim calcmode="lin" valueType="num">
                                      <p:cBhvr>
                                        <p:cTn id="20" dur="2000" fill="hold"/>
                                        <p:tgtEl>
                                          <p:spTgt spid="4"/>
                                        </p:tgtEl>
                                        <p:attrNameLst>
                                          <p:attrName>ppt_w</p:attrName>
                                        </p:attrNameLst>
                                      </p:cBhvr>
                                      <p:tavLst>
                                        <p:tav tm="0" fmla="#ppt_w*sin(2.5*pi*$)">
                                          <p:val>
                                            <p:fltVal val="0"/>
                                          </p:val>
                                        </p:tav>
                                        <p:tav tm="100000">
                                          <p:val>
                                            <p:fltVal val="1"/>
                                          </p:val>
                                        </p:tav>
                                      </p:tavLst>
                                    </p:anim>
                                    <p:anim calcmode="lin" valueType="num">
                                      <p:cBhvr>
                                        <p:cTn id="21" dur="20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2385</TotalTime>
  <Words>619</Words>
  <Application>Microsoft Office PowerPoint</Application>
  <PresentationFormat>شاشة عريضة</PresentationFormat>
  <Paragraphs>91</Paragraphs>
  <Slides>10</Slides>
  <Notes>0</Notes>
  <HiddenSlides>0</HiddenSlides>
  <MMClips>0</MMClips>
  <ScaleCrop>false</ScaleCrop>
  <HeadingPairs>
    <vt:vector size="6" baseType="variant">
      <vt:variant>
        <vt:lpstr>الخطوط المستخدمة</vt:lpstr>
      </vt:variant>
      <vt:variant>
        <vt:i4>6</vt:i4>
      </vt:variant>
      <vt:variant>
        <vt:lpstr>نسق</vt:lpstr>
      </vt:variant>
      <vt:variant>
        <vt:i4>1</vt:i4>
      </vt:variant>
      <vt:variant>
        <vt:lpstr>عناوين الشرائح</vt:lpstr>
      </vt:variant>
      <vt:variant>
        <vt:i4>10</vt:i4>
      </vt:variant>
    </vt:vector>
  </HeadingPairs>
  <TitlesOfParts>
    <vt:vector size="17" baseType="lpstr">
      <vt:lpstr>Al-Hadith1</vt:lpstr>
      <vt:lpstr>Arial</vt:lpstr>
      <vt:lpstr>Calibri</vt:lpstr>
      <vt:lpstr>Calibri Light</vt:lpstr>
      <vt:lpstr>Sakkal Majalla</vt:lpstr>
      <vt:lpstr>SKR HEAD1</vt:lpstr>
      <vt:lpstr>Thème Office</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p</dc:creator>
  <cp:lastModifiedBy>PC</cp:lastModifiedBy>
  <cp:revision>716</cp:revision>
  <dcterms:created xsi:type="dcterms:W3CDTF">2018-10-11T10:39:29Z</dcterms:created>
  <dcterms:modified xsi:type="dcterms:W3CDTF">2024-09-10T21:55:42Z</dcterms:modified>
</cp:coreProperties>
</file>