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33" d="100"/>
          <a:sy n="33" d="100"/>
        </p:scale>
        <p:origin x="2148" y="10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376486-857F-4E0B-8650-DE0E0308FF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5027D7-F061-4C6B-8930-5C5347007C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1BA556-E4D8-4D4F-8376-6F59C4ACF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6A80A-86AF-487D-A0A3-0C29F0B6FC21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39095-7BA3-499B-9A47-5D2EEABEA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11045-836C-4428-83A9-5455EE6F9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3C0AD-368B-471E-8BCF-D912E6854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170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CBEC1-2F8D-49A4-A9A4-459BD5CE0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D891A0-D69A-4390-A151-9B2F203A6B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BC7DFC-70D3-48C2-9FB2-0ABA5593A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6A80A-86AF-487D-A0A3-0C29F0B6FC21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8A139A-5A2C-427B-BF8A-E73DFFE90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C6B946-615D-4D9D-9C4D-6F8953D65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3C0AD-368B-471E-8BCF-D912E6854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48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A26D29A-DA35-41CA-BAA4-3208BAE2C8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861991-07C3-4E19-BB89-B0DE9F9696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84E53F-EB5D-4EB4-A90F-5936AAEA6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6A80A-86AF-487D-A0A3-0C29F0B6FC21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708DB8-2BA8-403A-99CC-0967479FC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BD9816-70D6-4C50-B4B0-C1B4AC413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3C0AD-368B-471E-8BCF-D912E6854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82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1315E9-8BAF-472B-B46A-B6428D0950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E8A370-0080-4CA1-AD61-D74B747AF5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7D05C5-FBDB-4E2B-B5B7-07692F6BC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6A80A-86AF-487D-A0A3-0C29F0B6FC21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375A10-77DF-46F4-8BA4-B2CEBD1F9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F1A61A-6D36-4271-9E7D-0F006B035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3C0AD-368B-471E-8BCF-D912E6854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896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7F2BA-3744-44EA-86A3-70CB51D89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5B502A-462F-4F33-873F-84B1792A8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C0E247-9862-4806-BE8A-E22679391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6A80A-86AF-487D-A0A3-0C29F0B6FC21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C8C99-50EC-47E1-AF68-3ED8076D8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6130C-98FF-4CEE-B4F4-8604D2015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3C0AD-368B-471E-8BCF-D912E6854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390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33C129-EDBA-4373-8AE4-C62D0385A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2D8BBF-BD4A-4C1B-8194-ED8770E872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DBF616-F7AD-403D-816A-29486E7D48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F85B4F-BB60-4FD3-B567-F1B41DE9C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6A80A-86AF-487D-A0A3-0C29F0B6FC21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2BB878-A70F-44B6-A6C0-56A57999B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9B965D-6CCA-45C8-9240-94678DE1B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3C0AD-368B-471E-8BCF-D912E6854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889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E1406-EC22-420F-970C-7EA32F6BD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EDF383-533C-4AF1-AE4C-784FB6B89C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B24571-7618-40FB-9E72-79D45A2373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B39248-1EA7-4FB9-A583-C1D8FB2C2C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39EDD6-E0D1-42CC-870C-0A0183A107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7A5448-D234-4194-B914-31648C726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6A80A-86AF-487D-A0A3-0C29F0B6FC21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7F6683-23C7-47DB-9EAE-2C11E582B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EC630D9-6A9E-4710-BF34-6A5116B4A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3C0AD-368B-471E-8BCF-D912E6854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486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A76CDC-B616-455C-9F67-251B7FAE0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49E3D2-D1C8-438A-8798-0A43BF626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6A80A-86AF-487D-A0A3-0C29F0B6FC21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171250-99D5-485F-A1C7-160474928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94715F-D163-4F2D-B181-BD10A1D74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3C0AD-368B-471E-8BCF-D912E6854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6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301E1D-427B-42F0-A603-DD2905BA5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6A80A-86AF-487D-A0A3-0C29F0B6FC21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9D3C1A-3156-428B-B2B4-09E66E82A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4084F4-979B-4B84-8C2C-D2572BEE1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3C0AD-368B-471E-8BCF-D912E6854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368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717B7-33B2-4D2E-BF45-6EF61853C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6EAF52-1D87-475F-BDCB-2E1A809C5F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13929-5D45-49E0-A625-4C2B095A0A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39BBEF-31CD-4F8E-9613-BDD851421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6A80A-86AF-487D-A0A3-0C29F0B6FC21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4BFEE2-0F13-469B-9A44-53E70589F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68CDF7-0433-4E93-A7DB-7248BEBEB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3C0AD-368B-471E-8BCF-D912E6854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0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15F08F-4C45-44B5-A7E0-BCC1CD2DF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E3B7AB-3D04-47E9-B066-E6163359E8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CEDE2E-31B9-4D38-8799-51CD226D61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0EA670-E611-4950-90D5-85D1930BB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6A80A-86AF-487D-A0A3-0C29F0B6FC21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3EE8FA-974D-4AC3-8485-EB903A442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AE297F-0BC5-40E8-8428-9B8E29AE8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3C0AD-368B-471E-8BCF-D912E6854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575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EB6A65-214A-4496-B1FA-97079E6A5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8B4FCA-506E-4783-BE0E-01DDD88C95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89CB35-D551-47D8-B313-0C71FD4E11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E6A80A-86AF-487D-A0A3-0C29F0B6FC21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D751EF-21F7-4A87-A337-0CA2D9E7A3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F97FB2-35E4-4D86-9320-3C2D07563D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3C0AD-368B-471E-8BCF-D912E6854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211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sv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sv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sv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CBE6225-488B-4D1D-98FA-10F245420CB4}"/>
              </a:ext>
            </a:extLst>
          </p:cNvPr>
          <p:cNvSpPr/>
          <p:nvPr/>
        </p:nvSpPr>
        <p:spPr>
          <a:xfrm>
            <a:off x="2223343" y="3949049"/>
            <a:ext cx="1320800" cy="13237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F0CAC36-BC4C-46A7-84C9-93B335A0625B}"/>
              </a:ext>
            </a:extLst>
          </p:cNvPr>
          <p:cNvSpPr/>
          <p:nvPr/>
        </p:nvSpPr>
        <p:spPr>
          <a:xfrm flipV="1">
            <a:off x="2300051" y="4044629"/>
            <a:ext cx="1167384" cy="11326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6F19C1F-0A98-437C-BD1B-BBC246D02890}"/>
              </a:ext>
            </a:extLst>
          </p:cNvPr>
          <p:cNvSpPr/>
          <p:nvPr/>
        </p:nvSpPr>
        <p:spPr>
          <a:xfrm flipV="1">
            <a:off x="2300051" y="4044630"/>
            <a:ext cx="1167384" cy="113262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36145B-65DB-44BC-8530-3AD9BBEE333C}"/>
              </a:ext>
            </a:extLst>
          </p:cNvPr>
          <p:cNvSpPr txBox="1"/>
          <p:nvPr/>
        </p:nvSpPr>
        <p:spPr>
          <a:xfrm>
            <a:off x="2268029" y="4441666"/>
            <a:ext cx="12314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SUBSCRIBE</a:t>
            </a:r>
          </a:p>
        </p:txBody>
      </p:sp>
      <p:pic>
        <p:nvPicPr>
          <p:cNvPr id="10" name="Graphic 9" descr="Cursor">
            <a:extLst>
              <a:ext uri="{FF2B5EF4-FFF2-40B4-BE49-F238E27FC236}">
                <a16:creationId xmlns:a16="http://schemas.microsoft.com/office/drawing/2014/main" id="{3C06941F-7B4F-4EF9-AD59-F8278D6FF0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91477" y="5177257"/>
            <a:ext cx="381000" cy="381000"/>
          </a:xfrm>
          <a:prstGeom prst="rect">
            <a:avLst/>
          </a:prstGeom>
        </p:spPr>
      </p:pic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559026E1-5C67-47C6-9C27-3AB209298AE9}"/>
              </a:ext>
            </a:extLst>
          </p:cNvPr>
          <p:cNvSpPr/>
          <p:nvPr/>
        </p:nvSpPr>
        <p:spPr>
          <a:xfrm rot="1637495">
            <a:off x="3639613" y="4516246"/>
            <a:ext cx="769495" cy="546093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9C66B88-53C3-4C20-B8A6-5FE36E9DAD92}"/>
              </a:ext>
            </a:extLst>
          </p:cNvPr>
          <p:cNvSpPr/>
          <p:nvPr/>
        </p:nvSpPr>
        <p:spPr>
          <a:xfrm>
            <a:off x="2726579" y="4441665"/>
            <a:ext cx="314325" cy="314325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A3CC3EDC-0FB5-4C01-9B75-E43AC5D7827C}"/>
              </a:ext>
            </a:extLst>
          </p:cNvPr>
          <p:cNvSpPr/>
          <p:nvPr/>
        </p:nvSpPr>
        <p:spPr>
          <a:xfrm rot="3581955">
            <a:off x="3529819" y="4946561"/>
            <a:ext cx="435850" cy="309312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55037429-EF91-4306-9E75-6BEAAF81F0C6}"/>
              </a:ext>
            </a:extLst>
          </p:cNvPr>
          <p:cNvSpPr/>
          <p:nvPr/>
        </p:nvSpPr>
        <p:spPr>
          <a:xfrm rot="20900353">
            <a:off x="3647612" y="4215568"/>
            <a:ext cx="435852" cy="309314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1B81B826-9E6C-46B5-A2AA-E19D11F9C6D1}"/>
              </a:ext>
            </a:extLst>
          </p:cNvPr>
          <p:cNvSpPr/>
          <p:nvPr/>
        </p:nvSpPr>
        <p:spPr>
          <a:xfrm rot="12625020">
            <a:off x="1262223" y="4399023"/>
            <a:ext cx="769495" cy="546093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6639DD9E-9F72-4BDB-93AA-D4CED167043C}"/>
              </a:ext>
            </a:extLst>
          </p:cNvPr>
          <p:cNvSpPr/>
          <p:nvPr/>
        </p:nvSpPr>
        <p:spPr>
          <a:xfrm rot="11351731">
            <a:off x="1772053" y="4877547"/>
            <a:ext cx="435850" cy="309312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AA79CF0B-8E94-456E-BE49-A0E6F318EF8E}"/>
              </a:ext>
            </a:extLst>
          </p:cNvPr>
          <p:cNvSpPr/>
          <p:nvPr/>
        </p:nvSpPr>
        <p:spPr>
          <a:xfrm rot="14227634">
            <a:off x="1695586" y="4144105"/>
            <a:ext cx="435852" cy="309314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A343775-B29D-475D-9369-232C881DC2AE}"/>
              </a:ext>
            </a:extLst>
          </p:cNvPr>
          <p:cNvSpPr/>
          <p:nvPr/>
        </p:nvSpPr>
        <p:spPr>
          <a:xfrm>
            <a:off x="8169542" y="3949049"/>
            <a:ext cx="1320800" cy="13237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962479EE-5F88-449B-8B58-0B6A8E04D1C5}"/>
              </a:ext>
            </a:extLst>
          </p:cNvPr>
          <p:cNvSpPr/>
          <p:nvPr/>
        </p:nvSpPr>
        <p:spPr>
          <a:xfrm flipV="1">
            <a:off x="8246250" y="4044629"/>
            <a:ext cx="1167384" cy="11326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523D8949-C68A-4CBD-A4E1-854F5625CC6A}"/>
              </a:ext>
            </a:extLst>
          </p:cNvPr>
          <p:cNvSpPr/>
          <p:nvPr/>
        </p:nvSpPr>
        <p:spPr>
          <a:xfrm flipV="1">
            <a:off x="8246250" y="4044630"/>
            <a:ext cx="1167384" cy="113262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Graphic 25" descr="Cursor">
            <a:extLst>
              <a:ext uri="{FF2B5EF4-FFF2-40B4-BE49-F238E27FC236}">
                <a16:creationId xmlns:a16="http://schemas.microsoft.com/office/drawing/2014/main" id="{BA5296F9-AB36-4438-A025-2863E2A211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37676" y="5177257"/>
            <a:ext cx="381000" cy="381000"/>
          </a:xfrm>
          <a:prstGeom prst="rect">
            <a:avLst/>
          </a:prstGeom>
        </p:spPr>
      </p:pic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E059EC1E-FB12-45E6-8819-288C39768B2C}"/>
              </a:ext>
            </a:extLst>
          </p:cNvPr>
          <p:cNvSpPr/>
          <p:nvPr/>
        </p:nvSpPr>
        <p:spPr>
          <a:xfrm rot="1637495">
            <a:off x="9585812" y="4516246"/>
            <a:ext cx="769495" cy="546093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CB7F031-AEE7-4342-99B8-29EF9D61FCCE}"/>
              </a:ext>
            </a:extLst>
          </p:cNvPr>
          <p:cNvSpPr/>
          <p:nvPr/>
        </p:nvSpPr>
        <p:spPr>
          <a:xfrm>
            <a:off x="8672778" y="4441665"/>
            <a:ext cx="314325" cy="314325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E1132B3-B96B-4033-A8FC-9C4193579431}"/>
              </a:ext>
            </a:extLst>
          </p:cNvPr>
          <p:cNvSpPr/>
          <p:nvPr/>
        </p:nvSpPr>
        <p:spPr>
          <a:xfrm>
            <a:off x="8418482" y="4168453"/>
            <a:ext cx="762000" cy="666750"/>
          </a:xfrm>
          <a:custGeom>
            <a:avLst/>
            <a:gdLst>
              <a:gd name="connsiteX0" fmla="*/ 0 w 762000"/>
              <a:gd name="connsiteY0" fmla="*/ 238125 h 666750"/>
              <a:gd name="connsiteX1" fmla="*/ 142875 w 762000"/>
              <a:gd name="connsiteY1" fmla="*/ 238125 h 666750"/>
              <a:gd name="connsiteX2" fmla="*/ 180975 w 762000"/>
              <a:gd name="connsiteY2" fmla="*/ 276225 h 666750"/>
              <a:gd name="connsiteX3" fmla="*/ 180975 w 762000"/>
              <a:gd name="connsiteY3" fmla="*/ 600075 h 666750"/>
              <a:gd name="connsiteX4" fmla="*/ 142875 w 762000"/>
              <a:gd name="connsiteY4" fmla="*/ 638175 h 666750"/>
              <a:gd name="connsiteX5" fmla="*/ 0 w 762000"/>
              <a:gd name="connsiteY5" fmla="*/ 638175 h 666750"/>
              <a:gd name="connsiteX6" fmla="*/ 466725 w 762000"/>
              <a:gd name="connsiteY6" fmla="*/ 0 h 666750"/>
              <a:gd name="connsiteX7" fmla="*/ 523875 w 762000"/>
              <a:gd name="connsiteY7" fmla="*/ 57150 h 666750"/>
              <a:gd name="connsiteX8" fmla="*/ 495300 w 762000"/>
              <a:gd name="connsiteY8" fmla="*/ 239077 h 666750"/>
              <a:gd name="connsiteX9" fmla="*/ 523875 w 762000"/>
              <a:gd name="connsiteY9" fmla="*/ 266700 h 666750"/>
              <a:gd name="connsiteX10" fmla="*/ 704850 w 762000"/>
              <a:gd name="connsiteY10" fmla="*/ 266700 h 666750"/>
              <a:gd name="connsiteX11" fmla="*/ 762000 w 762000"/>
              <a:gd name="connsiteY11" fmla="*/ 323850 h 666750"/>
              <a:gd name="connsiteX12" fmla="*/ 724853 w 762000"/>
              <a:gd name="connsiteY12" fmla="*/ 377190 h 666750"/>
              <a:gd name="connsiteX13" fmla="*/ 742950 w 762000"/>
              <a:gd name="connsiteY13" fmla="*/ 419100 h 666750"/>
              <a:gd name="connsiteX14" fmla="*/ 698183 w 762000"/>
              <a:gd name="connsiteY14" fmla="*/ 474345 h 666750"/>
              <a:gd name="connsiteX15" fmla="*/ 714375 w 762000"/>
              <a:gd name="connsiteY15" fmla="*/ 514350 h 666750"/>
              <a:gd name="connsiteX16" fmla="*/ 657225 w 762000"/>
              <a:gd name="connsiteY16" fmla="*/ 571500 h 666750"/>
              <a:gd name="connsiteX17" fmla="*/ 651510 w 762000"/>
              <a:gd name="connsiteY17" fmla="*/ 571500 h 666750"/>
              <a:gd name="connsiteX18" fmla="*/ 666750 w 762000"/>
              <a:gd name="connsiteY18" fmla="*/ 609600 h 666750"/>
              <a:gd name="connsiteX19" fmla="*/ 609600 w 762000"/>
              <a:gd name="connsiteY19" fmla="*/ 666750 h 666750"/>
              <a:gd name="connsiteX20" fmla="*/ 438150 w 762000"/>
              <a:gd name="connsiteY20" fmla="*/ 666750 h 666750"/>
              <a:gd name="connsiteX21" fmla="*/ 238125 w 762000"/>
              <a:gd name="connsiteY21" fmla="*/ 590550 h 666750"/>
              <a:gd name="connsiteX22" fmla="*/ 238125 w 762000"/>
              <a:gd name="connsiteY22" fmla="*/ 285750 h 666750"/>
              <a:gd name="connsiteX23" fmla="*/ 409575 w 762000"/>
              <a:gd name="connsiteY23" fmla="*/ 57150 h 666750"/>
              <a:gd name="connsiteX24" fmla="*/ 466725 w 762000"/>
              <a:gd name="connsiteY24" fmla="*/ 0 h 66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62000" h="666750">
                <a:moveTo>
                  <a:pt x="0" y="238125"/>
                </a:moveTo>
                <a:lnTo>
                  <a:pt x="142875" y="238125"/>
                </a:lnTo>
                <a:cubicBezTo>
                  <a:pt x="163830" y="238125"/>
                  <a:pt x="180975" y="255270"/>
                  <a:pt x="180975" y="276225"/>
                </a:cubicBezTo>
                <a:lnTo>
                  <a:pt x="180975" y="600075"/>
                </a:lnTo>
                <a:cubicBezTo>
                  <a:pt x="180975" y="621030"/>
                  <a:pt x="163830" y="638175"/>
                  <a:pt x="142875" y="638175"/>
                </a:cubicBezTo>
                <a:lnTo>
                  <a:pt x="0" y="638175"/>
                </a:lnTo>
                <a:close/>
                <a:moveTo>
                  <a:pt x="466725" y="0"/>
                </a:moveTo>
                <a:cubicBezTo>
                  <a:pt x="498158" y="0"/>
                  <a:pt x="523875" y="25717"/>
                  <a:pt x="523875" y="57150"/>
                </a:cubicBezTo>
                <a:cubicBezTo>
                  <a:pt x="523875" y="187643"/>
                  <a:pt x="496252" y="221933"/>
                  <a:pt x="495300" y="239077"/>
                </a:cubicBezTo>
                <a:cubicBezTo>
                  <a:pt x="496252" y="254318"/>
                  <a:pt x="508635" y="266700"/>
                  <a:pt x="523875" y="266700"/>
                </a:cubicBezTo>
                <a:lnTo>
                  <a:pt x="704850" y="266700"/>
                </a:lnTo>
                <a:cubicBezTo>
                  <a:pt x="736283" y="266700"/>
                  <a:pt x="762000" y="292418"/>
                  <a:pt x="762000" y="323850"/>
                </a:cubicBezTo>
                <a:cubicBezTo>
                  <a:pt x="762000" y="348615"/>
                  <a:pt x="746760" y="369570"/>
                  <a:pt x="724853" y="377190"/>
                </a:cubicBezTo>
                <a:cubicBezTo>
                  <a:pt x="736283" y="387668"/>
                  <a:pt x="742950" y="402908"/>
                  <a:pt x="742950" y="419100"/>
                </a:cubicBezTo>
                <a:cubicBezTo>
                  <a:pt x="742950" y="445770"/>
                  <a:pt x="723900" y="468630"/>
                  <a:pt x="698183" y="474345"/>
                </a:cubicBezTo>
                <a:cubicBezTo>
                  <a:pt x="708660" y="484823"/>
                  <a:pt x="714375" y="499110"/>
                  <a:pt x="714375" y="514350"/>
                </a:cubicBezTo>
                <a:cubicBezTo>
                  <a:pt x="714375" y="545783"/>
                  <a:pt x="688658" y="571500"/>
                  <a:pt x="657225" y="571500"/>
                </a:cubicBezTo>
                <a:cubicBezTo>
                  <a:pt x="655320" y="571500"/>
                  <a:pt x="653415" y="571500"/>
                  <a:pt x="651510" y="571500"/>
                </a:cubicBezTo>
                <a:cubicBezTo>
                  <a:pt x="661035" y="581025"/>
                  <a:pt x="666750" y="594360"/>
                  <a:pt x="666750" y="609600"/>
                </a:cubicBezTo>
                <a:cubicBezTo>
                  <a:pt x="666750" y="641033"/>
                  <a:pt x="641033" y="666750"/>
                  <a:pt x="609600" y="666750"/>
                </a:cubicBezTo>
                <a:cubicBezTo>
                  <a:pt x="609600" y="666750"/>
                  <a:pt x="481013" y="666750"/>
                  <a:pt x="438150" y="666750"/>
                </a:cubicBezTo>
                <a:cubicBezTo>
                  <a:pt x="310515" y="666750"/>
                  <a:pt x="305752" y="590550"/>
                  <a:pt x="238125" y="590550"/>
                </a:cubicBezTo>
                <a:lnTo>
                  <a:pt x="238125" y="285750"/>
                </a:lnTo>
                <a:cubicBezTo>
                  <a:pt x="240982" y="283845"/>
                  <a:pt x="409575" y="201930"/>
                  <a:pt x="409575" y="57150"/>
                </a:cubicBezTo>
                <a:cubicBezTo>
                  <a:pt x="409575" y="25717"/>
                  <a:pt x="435293" y="0"/>
                  <a:pt x="466725" y="0"/>
                </a:cubicBezTo>
                <a:close/>
              </a:path>
            </a:pathLst>
          </a:custGeom>
          <a:solidFill>
            <a:srgbClr val="0070C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E6E24E28-C2C8-4673-9610-1A4CECB3D1AC}"/>
              </a:ext>
            </a:extLst>
          </p:cNvPr>
          <p:cNvSpPr/>
          <p:nvPr/>
        </p:nvSpPr>
        <p:spPr>
          <a:xfrm rot="3581955">
            <a:off x="9476018" y="4946561"/>
            <a:ext cx="435850" cy="309312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1857A7DE-6968-41A0-9A14-C724E56E7529}"/>
              </a:ext>
            </a:extLst>
          </p:cNvPr>
          <p:cNvSpPr/>
          <p:nvPr/>
        </p:nvSpPr>
        <p:spPr>
          <a:xfrm rot="20900353">
            <a:off x="9593811" y="4215568"/>
            <a:ext cx="435852" cy="309314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E9402A49-9707-4D81-9D4F-4655FE6C03CF}"/>
              </a:ext>
            </a:extLst>
          </p:cNvPr>
          <p:cNvSpPr/>
          <p:nvPr/>
        </p:nvSpPr>
        <p:spPr>
          <a:xfrm rot="12625020">
            <a:off x="7208422" y="4399023"/>
            <a:ext cx="769495" cy="546093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76F01EBE-1C8E-4C6D-8014-F03F926DC24F}"/>
              </a:ext>
            </a:extLst>
          </p:cNvPr>
          <p:cNvSpPr/>
          <p:nvPr/>
        </p:nvSpPr>
        <p:spPr>
          <a:xfrm rot="11351731">
            <a:off x="7718252" y="4877547"/>
            <a:ext cx="435850" cy="309312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85642289-328D-4229-A621-99D2F541B550}"/>
              </a:ext>
            </a:extLst>
          </p:cNvPr>
          <p:cNvSpPr/>
          <p:nvPr/>
        </p:nvSpPr>
        <p:spPr>
          <a:xfrm rot="14227634">
            <a:off x="7641785" y="4144105"/>
            <a:ext cx="435852" cy="309314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7E697F1A-0B40-40C7-90C8-AFBB23C9C67B}"/>
              </a:ext>
            </a:extLst>
          </p:cNvPr>
          <p:cNvSpPr/>
          <p:nvPr/>
        </p:nvSpPr>
        <p:spPr>
          <a:xfrm>
            <a:off x="5345682" y="1576378"/>
            <a:ext cx="1320800" cy="13237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1CE4B359-A78A-419A-AB2B-809D9474A1D3}"/>
              </a:ext>
            </a:extLst>
          </p:cNvPr>
          <p:cNvSpPr/>
          <p:nvPr/>
        </p:nvSpPr>
        <p:spPr>
          <a:xfrm flipV="1">
            <a:off x="5422390" y="1671958"/>
            <a:ext cx="1167384" cy="11326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D6F38DE9-B33C-4F71-A516-38755FEDD8AF}"/>
              </a:ext>
            </a:extLst>
          </p:cNvPr>
          <p:cNvSpPr/>
          <p:nvPr/>
        </p:nvSpPr>
        <p:spPr>
          <a:xfrm flipV="1">
            <a:off x="5422390" y="1671959"/>
            <a:ext cx="1167384" cy="113262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Graphic 37" descr="Cursor">
            <a:extLst>
              <a:ext uri="{FF2B5EF4-FFF2-40B4-BE49-F238E27FC236}">
                <a16:creationId xmlns:a16="http://schemas.microsoft.com/office/drawing/2014/main" id="{634343E2-FE24-4078-BA26-E58AC6B67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13816" y="2804586"/>
            <a:ext cx="381000" cy="381000"/>
          </a:xfrm>
          <a:prstGeom prst="rect">
            <a:avLst/>
          </a:prstGeom>
        </p:spPr>
      </p:pic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A3BF07DB-E5E2-47F0-88DE-F277DBA7E7C4}"/>
              </a:ext>
            </a:extLst>
          </p:cNvPr>
          <p:cNvSpPr/>
          <p:nvPr/>
        </p:nvSpPr>
        <p:spPr>
          <a:xfrm rot="1637495">
            <a:off x="6761952" y="2143575"/>
            <a:ext cx="769495" cy="546093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Graphic 14" descr="Ringer">
            <a:extLst>
              <a:ext uri="{FF2B5EF4-FFF2-40B4-BE49-F238E27FC236}">
                <a16:creationId xmlns:a16="http://schemas.microsoft.com/office/drawing/2014/main" id="{140AD848-5B4D-42C8-BF5C-A80F9FC73E75}"/>
              </a:ext>
            </a:extLst>
          </p:cNvPr>
          <p:cNvSpPr/>
          <p:nvPr/>
        </p:nvSpPr>
        <p:spPr>
          <a:xfrm>
            <a:off x="5650073" y="1802042"/>
            <a:ext cx="712014" cy="753898"/>
          </a:xfrm>
          <a:custGeom>
            <a:avLst/>
            <a:gdLst>
              <a:gd name="connsiteX0" fmla="*/ 412308 w 414216"/>
              <a:gd name="connsiteY0" fmla="*/ 375109 h 438582"/>
              <a:gd name="connsiteX1" fmla="*/ 321668 w 414216"/>
              <a:gd name="connsiteY1" fmla="*/ 151981 h 438582"/>
              <a:gd name="connsiteX2" fmla="*/ 251982 w 414216"/>
              <a:gd name="connsiteY2" fmla="*/ 55736 h 438582"/>
              <a:gd name="connsiteX3" fmla="*/ 253687 w 414216"/>
              <a:gd name="connsiteY3" fmla="*/ 43554 h 438582"/>
              <a:gd name="connsiteX4" fmla="*/ 210134 w 414216"/>
              <a:gd name="connsiteY4" fmla="*/ 0 h 438582"/>
              <a:gd name="connsiteX5" fmla="*/ 166580 w 414216"/>
              <a:gd name="connsiteY5" fmla="*/ 43554 h 438582"/>
              <a:gd name="connsiteX6" fmla="*/ 168286 w 414216"/>
              <a:gd name="connsiteY6" fmla="*/ 55736 h 438582"/>
              <a:gd name="connsiteX7" fmla="*/ 98600 w 414216"/>
              <a:gd name="connsiteY7" fmla="*/ 151981 h 438582"/>
              <a:gd name="connsiteX8" fmla="*/ 7960 w 414216"/>
              <a:gd name="connsiteY8" fmla="*/ 375049 h 438582"/>
              <a:gd name="connsiteX9" fmla="*/ 9117 w 414216"/>
              <a:gd name="connsiteY9" fmla="*/ 398318 h 438582"/>
              <a:gd name="connsiteX10" fmla="*/ 164448 w 414216"/>
              <a:gd name="connsiteY10" fmla="*/ 398318 h 438582"/>
              <a:gd name="connsiteX11" fmla="*/ 214858 w 414216"/>
              <a:gd name="connsiteY11" fmla="*/ 439279 h 438582"/>
              <a:gd name="connsiteX12" fmla="*/ 255819 w 414216"/>
              <a:gd name="connsiteY12" fmla="*/ 398318 h 438582"/>
              <a:gd name="connsiteX13" fmla="*/ 411151 w 414216"/>
              <a:gd name="connsiteY13" fmla="*/ 398318 h 438582"/>
              <a:gd name="connsiteX14" fmla="*/ 412308 w 414216"/>
              <a:gd name="connsiteY14" fmla="*/ 375109 h 438582"/>
              <a:gd name="connsiteX15" fmla="*/ 190946 w 414216"/>
              <a:gd name="connsiteY15" fmla="*/ 43858 h 438582"/>
              <a:gd name="connsiteX16" fmla="*/ 210134 w 414216"/>
              <a:gd name="connsiteY16" fmla="*/ 24670 h 438582"/>
              <a:gd name="connsiteX17" fmla="*/ 229322 w 414216"/>
              <a:gd name="connsiteY17" fmla="*/ 43858 h 438582"/>
              <a:gd name="connsiteX18" fmla="*/ 228408 w 414216"/>
              <a:gd name="connsiteY18" fmla="*/ 49523 h 438582"/>
              <a:gd name="connsiteX19" fmla="*/ 210134 w 414216"/>
              <a:gd name="connsiteY19" fmla="*/ 47452 h 438582"/>
              <a:gd name="connsiteX20" fmla="*/ 210134 w 414216"/>
              <a:gd name="connsiteY20" fmla="*/ 47452 h 438582"/>
              <a:gd name="connsiteX21" fmla="*/ 191860 w 414216"/>
              <a:gd name="connsiteY21" fmla="*/ 49523 h 438582"/>
              <a:gd name="connsiteX22" fmla="*/ 190946 w 414216"/>
              <a:gd name="connsiteY22" fmla="*/ 43858 h 43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14216" h="438582">
                <a:moveTo>
                  <a:pt x="412308" y="375109"/>
                </a:moveTo>
                <a:cubicBezTo>
                  <a:pt x="378013" y="357932"/>
                  <a:pt x="326541" y="314195"/>
                  <a:pt x="321668" y="151981"/>
                </a:cubicBezTo>
                <a:cubicBezTo>
                  <a:pt x="319901" y="92346"/>
                  <a:pt x="282926" y="66701"/>
                  <a:pt x="251982" y="55736"/>
                </a:cubicBezTo>
                <a:cubicBezTo>
                  <a:pt x="253136" y="51779"/>
                  <a:pt x="253711" y="47676"/>
                  <a:pt x="253687" y="43554"/>
                </a:cubicBezTo>
                <a:cubicBezTo>
                  <a:pt x="253687" y="19500"/>
                  <a:pt x="234188" y="0"/>
                  <a:pt x="210134" y="0"/>
                </a:cubicBezTo>
                <a:cubicBezTo>
                  <a:pt x="186080" y="0"/>
                  <a:pt x="166580" y="19500"/>
                  <a:pt x="166580" y="43554"/>
                </a:cubicBezTo>
                <a:cubicBezTo>
                  <a:pt x="166557" y="47676"/>
                  <a:pt x="167131" y="51779"/>
                  <a:pt x="168286" y="55736"/>
                </a:cubicBezTo>
                <a:cubicBezTo>
                  <a:pt x="137341" y="66701"/>
                  <a:pt x="100366" y="92285"/>
                  <a:pt x="98600" y="151981"/>
                </a:cubicBezTo>
                <a:cubicBezTo>
                  <a:pt x="93727" y="314013"/>
                  <a:pt x="42254" y="357871"/>
                  <a:pt x="7960" y="375049"/>
                </a:cubicBezTo>
                <a:cubicBezTo>
                  <a:pt x="-5990" y="381993"/>
                  <a:pt x="1015" y="398318"/>
                  <a:pt x="9117" y="398318"/>
                </a:cubicBezTo>
                <a:lnTo>
                  <a:pt x="164448" y="398318"/>
                </a:lnTo>
                <a:cubicBezTo>
                  <a:pt x="167058" y="423549"/>
                  <a:pt x="189627" y="441888"/>
                  <a:pt x="214858" y="439279"/>
                </a:cubicBezTo>
                <a:cubicBezTo>
                  <a:pt x="236486" y="437042"/>
                  <a:pt x="253583" y="419946"/>
                  <a:pt x="255819" y="398318"/>
                </a:cubicBezTo>
                <a:lnTo>
                  <a:pt x="411151" y="398318"/>
                </a:lnTo>
                <a:cubicBezTo>
                  <a:pt x="419252" y="398318"/>
                  <a:pt x="426257" y="382054"/>
                  <a:pt x="412308" y="375109"/>
                </a:cubicBezTo>
                <a:close/>
                <a:moveTo>
                  <a:pt x="190946" y="43858"/>
                </a:moveTo>
                <a:cubicBezTo>
                  <a:pt x="190946" y="33261"/>
                  <a:pt x="199537" y="24670"/>
                  <a:pt x="210134" y="24670"/>
                </a:cubicBezTo>
                <a:cubicBezTo>
                  <a:pt x="220731" y="24670"/>
                  <a:pt x="229322" y="33261"/>
                  <a:pt x="229322" y="43858"/>
                </a:cubicBezTo>
                <a:cubicBezTo>
                  <a:pt x="229296" y="45781"/>
                  <a:pt x="228988" y="47690"/>
                  <a:pt x="228408" y="49523"/>
                </a:cubicBezTo>
                <a:cubicBezTo>
                  <a:pt x="222381" y="48354"/>
                  <a:pt x="216270" y="47662"/>
                  <a:pt x="210134" y="47452"/>
                </a:cubicBezTo>
                <a:lnTo>
                  <a:pt x="210134" y="47452"/>
                </a:lnTo>
                <a:cubicBezTo>
                  <a:pt x="204000" y="47699"/>
                  <a:pt x="197893" y="48391"/>
                  <a:pt x="191860" y="49523"/>
                </a:cubicBezTo>
                <a:cubicBezTo>
                  <a:pt x="191269" y="47692"/>
                  <a:pt x="190961" y="45782"/>
                  <a:pt x="190946" y="43858"/>
                </a:cubicBezTo>
                <a:close/>
              </a:path>
            </a:pathLst>
          </a:custGeom>
          <a:solidFill>
            <a:srgbClr val="00B0F0"/>
          </a:solidFill>
          <a:ln w="60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1BFDAAD2-C83D-4DCF-B203-ED6ECBBD3AA4}"/>
              </a:ext>
            </a:extLst>
          </p:cNvPr>
          <p:cNvSpPr/>
          <p:nvPr/>
        </p:nvSpPr>
        <p:spPr>
          <a:xfrm>
            <a:off x="5848918" y="2068994"/>
            <a:ext cx="314325" cy="314325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71DE7234-627A-4A9F-952D-834F51315523}"/>
              </a:ext>
            </a:extLst>
          </p:cNvPr>
          <p:cNvSpPr/>
          <p:nvPr/>
        </p:nvSpPr>
        <p:spPr>
          <a:xfrm rot="3581955">
            <a:off x="6652158" y="2573890"/>
            <a:ext cx="435850" cy="309312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4C498BC7-71DA-47B7-AE0A-B5040CAC8EDB}"/>
              </a:ext>
            </a:extLst>
          </p:cNvPr>
          <p:cNvSpPr/>
          <p:nvPr/>
        </p:nvSpPr>
        <p:spPr>
          <a:xfrm rot="20900353">
            <a:off x="6769951" y="1842897"/>
            <a:ext cx="435852" cy="309314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4BC62B69-A449-489E-8419-5AFA6A87CEF2}"/>
              </a:ext>
            </a:extLst>
          </p:cNvPr>
          <p:cNvSpPr/>
          <p:nvPr/>
        </p:nvSpPr>
        <p:spPr>
          <a:xfrm rot="12625020">
            <a:off x="4384562" y="2026352"/>
            <a:ext cx="769495" cy="546093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BE85D12F-C904-4E7D-B021-B6B6A36B3626}"/>
              </a:ext>
            </a:extLst>
          </p:cNvPr>
          <p:cNvSpPr/>
          <p:nvPr/>
        </p:nvSpPr>
        <p:spPr>
          <a:xfrm rot="11351731">
            <a:off x="4894392" y="2504876"/>
            <a:ext cx="435850" cy="309312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447915A7-CF56-4558-AD04-767FB7B1AB5C}"/>
              </a:ext>
            </a:extLst>
          </p:cNvPr>
          <p:cNvSpPr/>
          <p:nvPr/>
        </p:nvSpPr>
        <p:spPr>
          <a:xfrm rot="14227634">
            <a:off x="4817925" y="1771434"/>
            <a:ext cx="435852" cy="309314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89307A-9C7C-4A7C-8EFF-8035D0077FA4}"/>
              </a:ext>
            </a:extLst>
          </p:cNvPr>
          <p:cNvSpPr txBox="1"/>
          <p:nvPr/>
        </p:nvSpPr>
        <p:spPr>
          <a:xfrm>
            <a:off x="3152726" y="239319"/>
            <a:ext cx="58865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BUTTON PREVIEW</a:t>
            </a:r>
          </a:p>
        </p:txBody>
      </p:sp>
    </p:spTree>
    <p:extLst>
      <p:ext uri="{BB962C8B-B14F-4D97-AF65-F5344CB8AC3E}">
        <p14:creationId xmlns:p14="http://schemas.microsoft.com/office/powerpoint/2010/main" val="3814177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0026 2.59259E-6 L -0.00026 0.00023 C -0.0112 -0.00347 -0.04401 -0.04005 -0.06459 -0.04167 C -0.07722 -0.03797 -0.1099 0.00301 -0.12396 -0.01135 C -0.13763 -0.01736 -0.14453 -0.04074 -0.14883 -0.05672 C -0.153 -0.07292 -0.14883 -0.10324 -0.14935 -0.10834 " pathEditMode="relative" rAng="0" ptsTypes="AAAAAA">
                                      <p:cBhvr>
                                        <p:cTn id="19" dur="1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26" y="-541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xit" presetSubtype="32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30" dur="125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32" dur="125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9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5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1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3" presetClass="exit" presetSubtype="32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3" presetClass="exit" presetSubtype="32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3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5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0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0026 1.48148E-6 L -0.00026 0.00023 C -0.0112 -0.00347 -0.04401 -0.04005 -0.06458 -0.04167 C -0.07721 -0.03796 -0.10989 0.00301 -0.12396 -0.01134 C -0.13763 -0.01736 -0.14453 -0.04074 -0.14883 -0.05671 C -0.15299 -0.07292 -0.14883 -0.10324 -0.14935 -0.10833 " pathEditMode="relative" rAng="0" ptsTypes="AAAAAA">
                                      <p:cBhvr>
                                        <p:cTn id="99" dur="1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26" y="-5417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23" presetClass="entr" presetSubtype="16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53" presetClass="exit" presetSubtype="32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6" presetClass="emph" presetSubtype="0" autoRev="1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110" dur="125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9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5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1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7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43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7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49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3" presetClass="exit" presetSubtype="32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3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3" presetClass="exit" presetSubtype="32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3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" presetClass="exit" presetSubtype="4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5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6" presetClass="emph" presetSubtype="0" autoRev="1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166" dur="125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7" presetID="1" presetClass="exit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mph" presetSubtype="2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animClr clrSpc="rgb" dir="cw">
                                      <p:cBhvr>
                                        <p:cTn id="17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7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0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0026 -2.59259E-6 L -0.00026 0.00023 C -0.0112 -0.00347 -0.04401 -0.04004 -0.06458 -0.04166 C -0.07721 -0.03796 -0.10989 0.00301 -0.12396 -0.01134 C -0.13763 -0.01736 -0.14453 -0.04074 -0.14883 -0.05671 C -0.15299 -0.07291 -0.14883 -0.10324 -0.14935 -0.10833 " pathEditMode="relative" rAng="0" ptsTypes="AAAAAA">
                                      <p:cBhvr>
                                        <p:cTn id="185" dur="1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26" y="-5417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23" presetClass="entr" presetSubtype="16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53" presetClass="exit" presetSubtype="32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1" dur="1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3" dur="1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6" presetClass="emph" presetSubtype="0" autoRev="1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196" dur="125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1" presetClass="exit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5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1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1" dur="1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1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7" dur="1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1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23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7" dur="1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29" dur="1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3" dur="1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35" dur="1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23" presetClass="exit" presetSubtype="32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23" presetClass="exit" presetSubtype="32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2" dur="3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3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2" presetClass="exit" presetSubtype="4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6" dur="5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5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6" presetClass="emph" presetSubtype="0" autoRev="1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252" dur="125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3" presetID="1" presetClass="exit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mph" presetSubtype="2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animClr clrSpc="rgb" dir="cw">
                                      <p:cBhvr>
                                        <p:cTn id="25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5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47" presetClass="exit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7" grpId="0" animBg="1"/>
      <p:bldP spid="7" grpId="1" animBg="1"/>
      <p:bldP spid="6" grpId="0"/>
      <p:bldP spid="6" grpId="1"/>
      <p:bldP spid="6" grpId="2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15" grpId="0" animBg="1"/>
      <p:bldP spid="15" grpId="1" animBg="1"/>
      <p:bldP spid="16" grpId="0" animBg="1"/>
      <p:bldP spid="16" grpId="1" animBg="1"/>
      <p:bldP spid="16" grpId="2" animBg="1"/>
      <p:bldP spid="18" grpId="0" animBg="1"/>
      <p:bldP spid="18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29" grpId="2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6" grpId="2" animBg="1"/>
      <p:bldP spid="37" grpId="0" animBg="1"/>
      <p:bldP spid="37" grpId="1" animBg="1"/>
      <p:bldP spid="39" grpId="0" animBg="1"/>
      <p:bldP spid="39" grpId="1" animBg="1"/>
      <p:bldP spid="40" grpId="0" animBg="1"/>
      <p:bldP spid="40" grpId="1" animBg="1"/>
      <p:bldP spid="40" grpId="2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 PREVIEW">
            <a:hlinkClick r:id="" action="ppaction://media"/>
            <a:extLst>
              <a:ext uri="{FF2B5EF4-FFF2-40B4-BE49-F238E27FC236}">
                <a16:creationId xmlns:a16="http://schemas.microsoft.com/office/drawing/2014/main" id="{D8E24F37-B3A6-489F-B0DA-3B82EEBABA9E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0013.3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2638425" y="-1484114"/>
            <a:ext cx="17468850" cy="982622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9923C11-387B-487B-B391-6D806DE547B7}"/>
              </a:ext>
            </a:extLst>
          </p:cNvPr>
          <p:cNvSpPr/>
          <p:nvPr/>
        </p:nvSpPr>
        <p:spPr>
          <a:xfrm>
            <a:off x="-2638425" y="-1484114"/>
            <a:ext cx="17468850" cy="9826228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DC85D44-0C4C-4DCA-88AE-027B8D87888A}"/>
              </a:ext>
            </a:extLst>
          </p:cNvPr>
          <p:cNvSpPr/>
          <p:nvPr/>
        </p:nvSpPr>
        <p:spPr>
          <a:xfrm>
            <a:off x="1215221" y="5248792"/>
            <a:ext cx="1320800" cy="13237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23000D7-AC03-46C4-9EA3-8FF32C60CF4C}"/>
              </a:ext>
            </a:extLst>
          </p:cNvPr>
          <p:cNvSpPr/>
          <p:nvPr/>
        </p:nvSpPr>
        <p:spPr>
          <a:xfrm flipV="1">
            <a:off x="1291929" y="5344372"/>
            <a:ext cx="1167384" cy="11326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FBE9537-8344-4AED-9A59-FF88F3A08D2C}"/>
              </a:ext>
            </a:extLst>
          </p:cNvPr>
          <p:cNvSpPr/>
          <p:nvPr/>
        </p:nvSpPr>
        <p:spPr>
          <a:xfrm flipV="1">
            <a:off x="1291929" y="5344373"/>
            <a:ext cx="1167384" cy="113262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6524D3-ABA2-43A7-A7BB-40D494E14F4A}"/>
              </a:ext>
            </a:extLst>
          </p:cNvPr>
          <p:cNvSpPr txBox="1"/>
          <p:nvPr/>
        </p:nvSpPr>
        <p:spPr>
          <a:xfrm>
            <a:off x="1259907" y="5741409"/>
            <a:ext cx="12314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SUBSCRIBE</a:t>
            </a:r>
          </a:p>
        </p:txBody>
      </p:sp>
      <p:pic>
        <p:nvPicPr>
          <p:cNvPr id="8" name="Graphic 7" descr="Cursor">
            <a:extLst>
              <a:ext uri="{FF2B5EF4-FFF2-40B4-BE49-F238E27FC236}">
                <a16:creationId xmlns:a16="http://schemas.microsoft.com/office/drawing/2014/main" id="{47718439-85AC-40C5-8ECF-AC655614E2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483355" y="6477000"/>
            <a:ext cx="381000" cy="381000"/>
          </a:xfrm>
          <a:prstGeom prst="rect">
            <a:avLst/>
          </a:prstGeom>
        </p:spPr>
      </p:pic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B7C6AB3-0370-4D53-8AAD-74E9D8BACE0E}"/>
              </a:ext>
            </a:extLst>
          </p:cNvPr>
          <p:cNvSpPr/>
          <p:nvPr/>
        </p:nvSpPr>
        <p:spPr>
          <a:xfrm rot="1637495">
            <a:off x="2631491" y="5815989"/>
            <a:ext cx="769495" cy="546093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5C2FF29-F597-41F0-A301-D8642C0B83E6}"/>
              </a:ext>
            </a:extLst>
          </p:cNvPr>
          <p:cNvSpPr/>
          <p:nvPr/>
        </p:nvSpPr>
        <p:spPr>
          <a:xfrm>
            <a:off x="1718457" y="5741408"/>
            <a:ext cx="314325" cy="314325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3A8F760-21DA-418C-8097-C5DD0D381CD9}"/>
              </a:ext>
            </a:extLst>
          </p:cNvPr>
          <p:cNvSpPr/>
          <p:nvPr/>
        </p:nvSpPr>
        <p:spPr>
          <a:xfrm rot="3581955">
            <a:off x="2521697" y="6246304"/>
            <a:ext cx="435850" cy="309312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8ECF595-8532-44D2-B23F-830E023AF160}"/>
              </a:ext>
            </a:extLst>
          </p:cNvPr>
          <p:cNvSpPr/>
          <p:nvPr/>
        </p:nvSpPr>
        <p:spPr>
          <a:xfrm rot="20900353">
            <a:off x="2639490" y="5515311"/>
            <a:ext cx="435852" cy="309314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A5EEB1C-3EA3-43D3-9671-36405DE11B38}"/>
              </a:ext>
            </a:extLst>
          </p:cNvPr>
          <p:cNvSpPr/>
          <p:nvPr/>
        </p:nvSpPr>
        <p:spPr>
          <a:xfrm rot="12625020">
            <a:off x="254101" y="5698766"/>
            <a:ext cx="769495" cy="546093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476111E-C7CE-469D-ABDC-6AA6AA6269FB}"/>
              </a:ext>
            </a:extLst>
          </p:cNvPr>
          <p:cNvSpPr/>
          <p:nvPr/>
        </p:nvSpPr>
        <p:spPr>
          <a:xfrm rot="11351731">
            <a:off x="763931" y="6177290"/>
            <a:ext cx="435850" cy="309312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4F9FAFA-5ACE-4876-B6C8-FE326145EF92}"/>
              </a:ext>
            </a:extLst>
          </p:cNvPr>
          <p:cNvSpPr/>
          <p:nvPr/>
        </p:nvSpPr>
        <p:spPr>
          <a:xfrm rot="14227634">
            <a:off x="687464" y="5443848"/>
            <a:ext cx="435852" cy="309314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23F86F4-4DEE-4DB2-AEFA-A7B5FF09C805}"/>
              </a:ext>
            </a:extLst>
          </p:cNvPr>
          <p:cNvSpPr txBox="1"/>
          <p:nvPr/>
        </p:nvSpPr>
        <p:spPr>
          <a:xfrm>
            <a:off x="634409" y="2511051"/>
            <a:ext cx="1092318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500" dirty="0">
                <a:solidFill>
                  <a:schemeClr val="bg1">
                    <a:alpha val="3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VIDEO PREVIEW</a:t>
            </a:r>
          </a:p>
        </p:txBody>
      </p:sp>
    </p:spTree>
    <p:extLst>
      <p:ext uri="{BB962C8B-B14F-4D97-AF65-F5344CB8AC3E}">
        <p14:creationId xmlns:p14="http://schemas.microsoft.com/office/powerpoint/2010/main" val="3506504698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0026 -2.22222E-6 L -0.00026 0.00023 C -0.0112 -0.00347 -0.04401 -0.04004 -0.06458 -0.04166 C -0.07721 -0.03796 -0.10989 0.00301 -0.12396 -0.01134 C -0.13763 -0.01736 -0.14453 -0.04074 -0.14883 -0.05671 C -0.15299 -0.07291 -0.14883 -0.10324 -0.14935 -0.10833 " pathEditMode="relative" rAng="0" ptsTypes="AAAAAA">
                                      <p:cBhvr>
                                        <p:cTn id="19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26" y="-541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xit" presetSubtype="32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30" dur="125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32" dur="125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9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5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1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3" presetClass="exit" presetSubtype="32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3" presetClass="exit" presetSubtype="32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3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5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3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7" presetClass="exit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9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6" grpId="0" animBg="1"/>
      <p:bldP spid="6" grpId="1" animBg="1"/>
      <p:bldP spid="7" grpId="0"/>
      <p:bldP spid="7" grpId="1"/>
      <p:bldP spid="7" grpId="2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/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VIDEO PREVIEW">
            <a:hlinkClick r:id="" action="ppaction://media"/>
            <a:extLst>
              <a:ext uri="{FF2B5EF4-FFF2-40B4-BE49-F238E27FC236}">
                <a16:creationId xmlns:a16="http://schemas.microsoft.com/office/drawing/2014/main" id="{9DD2178F-61B2-4EA7-997F-CC9C75AB78C5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000" end="7013.3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2638425" y="-1331714"/>
            <a:ext cx="17468850" cy="9826228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272A2E08-A15A-491F-AEFB-9B4EE718435E}"/>
              </a:ext>
            </a:extLst>
          </p:cNvPr>
          <p:cNvSpPr/>
          <p:nvPr/>
        </p:nvSpPr>
        <p:spPr>
          <a:xfrm>
            <a:off x="-2638425" y="-1484114"/>
            <a:ext cx="17468850" cy="9826228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5C0AF87-AB7A-46BB-8728-7A8703BCF801}"/>
              </a:ext>
            </a:extLst>
          </p:cNvPr>
          <p:cNvSpPr/>
          <p:nvPr/>
        </p:nvSpPr>
        <p:spPr>
          <a:xfrm>
            <a:off x="9542866" y="5248792"/>
            <a:ext cx="1320800" cy="13237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D3EA52F-C953-44E6-8C2A-682F723F5C6D}"/>
              </a:ext>
            </a:extLst>
          </p:cNvPr>
          <p:cNvSpPr/>
          <p:nvPr/>
        </p:nvSpPr>
        <p:spPr>
          <a:xfrm flipV="1">
            <a:off x="9619574" y="5344372"/>
            <a:ext cx="1167384" cy="11326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4531BB0-C820-44D1-8F6C-9F29A24999CB}"/>
              </a:ext>
            </a:extLst>
          </p:cNvPr>
          <p:cNvSpPr/>
          <p:nvPr/>
        </p:nvSpPr>
        <p:spPr>
          <a:xfrm flipV="1">
            <a:off x="9619574" y="5344373"/>
            <a:ext cx="1167384" cy="113262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Cursor">
            <a:extLst>
              <a:ext uri="{FF2B5EF4-FFF2-40B4-BE49-F238E27FC236}">
                <a16:creationId xmlns:a16="http://schemas.microsoft.com/office/drawing/2014/main" id="{941950E7-CCA5-46D3-9329-ACF8A35FAF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811000" y="6477000"/>
            <a:ext cx="381000" cy="381000"/>
          </a:xfrm>
          <a:prstGeom prst="rect">
            <a:avLst/>
          </a:prstGeom>
        </p:spPr>
      </p:pic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1067C2A-2728-40D7-BD90-656085644BCE}"/>
              </a:ext>
            </a:extLst>
          </p:cNvPr>
          <p:cNvSpPr/>
          <p:nvPr/>
        </p:nvSpPr>
        <p:spPr>
          <a:xfrm rot="1637495">
            <a:off x="10959136" y="5815989"/>
            <a:ext cx="769495" cy="546093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Graphic 14" descr="Ringer">
            <a:extLst>
              <a:ext uri="{FF2B5EF4-FFF2-40B4-BE49-F238E27FC236}">
                <a16:creationId xmlns:a16="http://schemas.microsoft.com/office/drawing/2014/main" id="{79A26533-CFEF-4106-8890-F2C58BBC1D80}"/>
              </a:ext>
            </a:extLst>
          </p:cNvPr>
          <p:cNvSpPr/>
          <p:nvPr/>
        </p:nvSpPr>
        <p:spPr>
          <a:xfrm>
            <a:off x="9847257" y="5474456"/>
            <a:ext cx="712014" cy="753898"/>
          </a:xfrm>
          <a:custGeom>
            <a:avLst/>
            <a:gdLst>
              <a:gd name="connsiteX0" fmla="*/ 412308 w 414216"/>
              <a:gd name="connsiteY0" fmla="*/ 375109 h 438582"/>
              <a:gd name="connsiteX1" fmla="*/ 321668 w 414216"/>
              <a:gd name="connsiteY1" fmla="*/ 151981 h 438582"/>
              <a:gd name="connsiteX2" fmla="*/ 251982 w 414216"/>
              <a:gd name="connsiteY2" fmla="*/ 55736 h 438582"/>
              <a:gd name="connsiteX3" fmla="*/ 253687 w 414216"/>
              <a:gd name="connsiteY3" fmla="*/ 43554 h 438582"/>
              <a:gd name="connsiteX4" fmla="*/ 210134 w 414216"/>
              <a:gd name="connsiteY4" fmla="*/ 0 h 438582"/>
              <a:gd name="connsiteX5" fmla="*/ 166580 w 414216"/>
              <a:gd name="connsiteY5" fmla="*/ 43554 h 438582"/>
              <a:gd name="connsiteX6" fmla="*/ 168286 w 414216"/>
              <a:gd name="connsiteY6" fmla="*/ 55736 h 438582"/>
              <a:gd name="connsiteX7" fmla="*/ 98600 w 414216"/>
              <a:gd name="connsiteY7" fmla="*/ 151981 h 438582"/>
              <a:gd name="connsiteX8" fmla="*/ 7960 w 414216"/>
              <a:gd name="connsiteY8" fmla="*/ 375049 h 438582"/>
              <a:gd name="connsiteX9" fmla="*/ 9117 w 414216"/>
              <a:gd name="connsiteY9" fmla="*/ 398318 h 438582"/>
              <a:gd name="connsiteX10" fmla="*/ 164448 w 414216"/>
              <a:gd name="connsiteY10" fmla="*/ 398318 h 438582"/>
              <a:gd name="connsiteX11" fmla="*/ 214858 w 414216"/>
              <a:gd name="connsiteY11" fmla="*/ 439279 h 438582"/>
              <a:gd name="connsiteX12" fmla="*/ 255819 w 414216"/>
              <a:gd name="connsiteY12" fmla="*/ 398318 h 438582"/>
              <a:gd name="connsiteX13" fmla="*/ 411151 w 414216"/>
              <a:gd name="connsiteY13" fmla="*/ 398318 h 438582"/>
              <a:gd name="connsiteX14" fmla="*/ 412308 w 414216"/>
              <a:gd name="connsiteY14" fmla="*/ 375109 h 438582"/>
              <a:gd name="connsiteX15" fmla="*/ 190946 w 414216"/>
              <a:gd name="connsiteY15" fmla="*/ 43858 h 438582"/>
              <a:gd name="connsiteX16" fmla="*/ 210134 w 414216"/>
              <a:gd name="connsiteY16" fmla="*/ 24670 h 438582"/>
              <a:gd name="connsiteX17" fmla="*/ 229322 w 414216"/>
              <a:gd name="connsiteY17" fmla="*/ 43858 h 438582"/>
              <a:gd name="connsiteX18" fmla="*/ 228408 w 414216"/>
              <a:gd name="connsiteY18" fmla="*/ 49523 h 438582"/>
              <a:gd name="connsiteX19" fmla="*/ 210134 w 414216"/>
              <a:gd name="connsiteY19" fmla="*/ 47452 h 438582"/>
              <a:gd name="connsiteX20" fmla="*/ 210134 w 414216"/>
              <a:gd name="connsiteY20" fmla="*/ 47452 h 438582"/>
              <a:gd name="connsiteX21" fmla="*/ 191860 w 414216"/>
              <a:gd name="connsiteY21" fmla="*/ 49523 h 438582"/>
              <a:gd name="connsiteX22" fmla="*/ 190946 w 414216"/>
              <a:gd name="connsiteY22" fmla="*/ 43858 h 43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14216" h="438582">
                <a:moveTo>
                  <a:pt x="412308" y="375109"/>
                </a:moveTo>
                <a:cubicBezTo>
                  <a:pt x="378013" y="357932"/>
                  <a:pt x="326541" y="314195"/>
                  <a:pt x="321668" y="151981"/>
                </a:cubicBezTo>
                <a:cubicBezTo>
                  <a:pt x="319901" y="92346"/>
                  <a:pt x="282926" y="66701"/>
                  <a:pt x="251982" y="55736"/>
                </a:cubicBezTo>
                <a:cubicBezTo>
                  <a:pt x="253136" y="51779"/>
                  <a:pt x="253711" y="47676"/>
                  <a:pt x="253687" y="43554"/>
                </a:cubicBezTo>
                <a:cubicBezTo>
                  <a:pt x="253687" y="19500"/>
                  <a:pt x="234188" y="0"/>
                  <a:pt x="210134" y="0"/>
                </a:cubicBezTo>
                <a:cubicBezTo>
                  <a:pt x="186080" y="0"/>
                  <a:pt x="166580" y="19500"/>
                  <a:pt x="166580" y="43554"/>
                </a:cubicBezTo>
                <a:cubicBezTo>
                  <a:pt x="166557" y="47676"/>
                  <a:pt x="167131" y="51779"/>
                  <a:pt x="168286" y="55736"/>
                </a:cubicBezTo>
                <a:cubicBezTo>
                  <a:pt x="137341" y="66701"/>
                  <a:pt x="100366" y="92285"/>
                  <a:pt x="98600" y="151981"/>
                </a:cubicBezTo>
                <a:cubicBezTo>
                  <a:pt x="93727" y="314013"/>
                  <a:pt x="42254" y="357871"/>
                  <a:pt x="7960" y="375049"/>
                </a:cubicBezTo>
                <a:cubicBezTo>
                  <a:pt x="-5990" y="381993"/>
                  <a:pt x="1015" y="398318"/>
                  <a:pt x="9117" y="398318"/>
                </a:cubicBezTo>
                <a:lnTo>
                  <a:pt x="164448" y="398318"/>
                </a:lnTo>
                <a:cubicBezTo>
                  <a:pt x="167058" y="423549"/>
                  <a:pt x="189627" y="441888"/>
                  <a:pt x="214858" y="439279"/>
                </a:cubicBezTo>
                <a:cubicBezTo>
                  <a:pt x="236486" y="437042"/>
                  <a:pt x="253583" y="419946"/>
                  <a:pt x="255819" y="398318"/>
                </a:cubicBezTo>
                <a:lnTo>
                  <a:pt x="411151" y="398318"/>
                </a:lnTo>
                <a:cubicBezTo>
                  <a:pt x="419252" y="398318"/>
                  <a:pt x="426257" y="382054"/>
                  <a:pt x="412308" y="375109"/>
                </a:cubicBezTo>
                <a:close/>
                <a:moveTo>
                  <a:pt x="190946" y="43858"/>
                </a:moveTo>
                <a:cubicBezTo>
                  <a:pt x="190946" y="33261"/>
                  <a:pt x="199537" y="24670"/>
                  <a:pt x="210134" y="24670"/>
                </a:cubicBezTo>
                <a:cubicBezTo>
                  <a:pt x="220731" y="24670"/>
                  <a:pt x="229322" y="33261"/>
                  <a:pt x="229322" y="43858"/>
                </a:cubicBezTo>
                <a:cubicBezTo>
                  <a:pt x="229296" y="45781"/>
                  <a:pt x="228988" y="47690"/>
                  <a:pt x="228408" y="49523"/>
                </a:cubicBezTo>
                <a:cubicBezTo>
                  <a:pt x="222381" y="48354"/>
                  <a:pt x="216270" y="47662"/>
                  <a:pt x="210134" y="47452"/>
                </a:cubicBezTo>
                <a:lnTo>
                  <a:pt x="210134" y="47452"/>
                </a:lnTo>
                <a:cubicBezTo>
                  <a:pt x="204000" y="47699"/>
                  <a:pt x="197893" y="48391"/>
                  <a:pt x="191860" y="49523"/>
                </a:cubicBezTo>
                <a:cubicBezTo>
                  <a:pt x="191269" y="47692"/>
                  <a:pt x="190961" y="45782"/>
                  <a:pt x="190946" y="43858"/>
                </a:cubicBezTo>
                <a:close/>
              </a:path>
            </a:pathLst>
          </a:custGeom>
          <a:solidFill>
            <a:srgbClr val="00B0F0"/>
          </a:solidFill>
          <a:ln w="605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40A9A73-96A1-49A6-AC7F-C12E41AF3583}"/>
              </a:ext>
            </a:extLst>
          </p:cNvPr>
          <p:cNvSpPr/>
          <p:nvPr/>
        </p:nvSpPr>
        <p:spPr>
          <a:xfrm>
            <a:off x="10046102" y="5741408"/>
            <a:ext cx="314325" cy="314325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21C66D6B-F80B-45A0-872A-51A7540461D3}"/>
              </a:ext>
            </a:extLst>
          </p:cNvPr>
          <p:cNvSpPr/>
          <p:nvPr/>
        </p:nvSpPr>
        <p:spPr>
          <a:xfrm rot="3581955">
            <a:off x="10849342" y="6246304"/>
            <a:ext cx="435850" cy="309312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4F95DC8-D8EB-47CF-AACA-F38202E57118}"/>
              </a:ext>
            </a:extLst>
          </p:cNvPr>
          <p:cNvSpPr/>
          <p:nvPr/>
        </p:nvSpPr>
        <p:spPr>
          <a:xfrm rot="20900353">
            <a:off x="10967135" y="5515311"/>
            <a:ext cx="435852" cy="309314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2B24C31-439C-4B94-A4E2-947B7BC15CC7}"/>
              </a:ext>
            </a:extLst>
          </p:cNvPr>
          <p:cNvSpPr/>
          <p:nvPr/>
        </p:nvSpPr>
        <p:spPr>
          <a:xfrm rot="12625020">
            <a:off x="8581746" y="5698766"/>
            <a:ext cx="769495" cy="546093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9715B06E-2C68-46FB-BC07-C369980EAF56}"/>
              </a:ext>
            </a:extLst>
          </p:cNvPr>
          <p:cNvSpPr/>
          <p:nvPr/>
        </p:nvSpPr>
        <p:spPr>
          <a:xfrm rot="11351731">
            <a:off x="9091576" y="6177290"/>
            <a:ext cx="435850" cy="309312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D5D337F-E300-4301-A634-D02FD3918A3F}"/>
              </a:ext>
            </a:extLst>
          </p:cNvPr>
          <p:cNvSpPr/>
          <p:nvPr/>
        </p:nvSpPr>
        <p:spPr>
          <a:xfrm rot="14227634">
            <a:off x="9015109" y="5443848"/>
            <a:ext cx="435852" cy="309314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57F73F7-AE39-404D-A11E-FC8A6870F12E}"/>
              </a:ext>
            </a:extLst>
          </p:cNvPr>
          <p:cNvSpPr txBox="1"/>
          <p:nvPr/>
        </p:nvSpPr>
        <p:spPr>
          <a:xfrm>
            <a:off x="634409" y="2511051"/>
            <a:ext cx="1092318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500" dirty="0">
                <a:solidFill>
                  <a:schemeClr val="bg1">
                    <a:alpha val="3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VIDEO PREVIEW</a:t>
            </a:r>
          </a:p>
        </p:txBody>
      </p:sp>
    </p:spTree>
    <p:extLst>
      <p:ext uri="{BB962C8B-B14F-4D97-AF65-F5344CB8AC3E}">
        <p14:creationId xmlns:p14="http://schemas.microsoft.com/office/powerpoint/2010/main" val="718624377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0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0027 -2.22222E-6 L -0.00027 0.00023 C -0.0112 -0.00347 -0.04402 -0.04004 -0.06458 -0.04166 C -0.07722 -0.03796 -0.1099 0.00301 -0.12396 -0.01134 C -0.13764 -0.01736 -0.14454 -0.04074 -0.14883 -0.05671 C -0.153 -0.07291 -0.14883 -0.10324 -0.14935 -0.10833 " pathEditMode="relative" rAng="0" ptsTypes="AAAAAA">
                                      <p:cBhvr>
                                        <p:cTn id="17" dur="1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26" y="-541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xit" presetSubtype="32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28" dur="125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5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1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7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xit" presetSubtype="32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3" presetClass="exit" presetSubtype="32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3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4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5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6" presetClass="emph" presetSubtype="0" autoRev="1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84" dur="125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xit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mph" presetSubtype="2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animClr clrSpc="rgb" dir="cw">
                                      <p:cBhvr>
                                        <p:cTn id="8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8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3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7" presetClass="exit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03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6" grpId="0" animBg="1"/>
      <p:bldP spid="6" grpId="1" animBg="1"/>
      <p:bldP spid="8" grpId="0" animBg="1"/>
      <p:bldP spid="8" grpId="1" animBg="1"/>
      <p:bldP spid="9" grpId="0" animBg="1"/>
      <p:bldP spid="9" grpId="1" animBg="1"/>
      <p:bldP spid="9" grpId="2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8" grpId="0"/>
      <p:bldP spid="1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VIDEO PREVIEW">
            <a:hlinkClick r:id="" action="ppaction://media"/>
            <a:extLst>
              <a:ext uri="{FF2B5EF4-FFF2-40B4-BE49-F238E27FC236}">
                <a16:creationId xmlns:a16="http://schemas.microsoft.com/office/drawing/2014/main" id="{6BC9CEBC-E973-415E-9D0E-D37A68B4F875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000" end="4013.3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2638425" y="-1331714"/>
            <a:ext cx="17468850" cy="9826228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A0A89628-EA39-460F-AD20-DEA3B4396388}"/>
              </a:ext>
            </a:extLst>
          </p:cNvPr>
          <p:cNvSpPr/>
          <p:nvPr/>
        </p:nvSpPr>
        <p:spPr>
          <a:xfrm>
            <a:off x="-2638425" y="-1484114"/>
            <a:ext cx="17468850" cy="9826228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CCD0026-3A91-4CC5-A84D-A68C54A1CD10}"/>
              </a:ext>
            </a:extLst>
          </p:cNvPr>
          <p:cNvSpPr/>
          <p:nvPr/>
        </p:nvSpPr>
        <p:spPr>
          <a:xfrm>
            <a:off x="1151325" y="5248792"/>
            <a:ext cx="1320800" cy="13237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4F96D37-0CB2-4A0E-B948-D892DBF94D5A}"/>
              </a:ext>
            </a:extLst>
          </p:cNvPr>
          <p:cNvSpPr/>
          <p:nvPr/>
        </p:nvSpPr>
        <p:spPr>
          <a:xfrm flipV="1">
            <a:off x="1228033" y="5344372"/>
            <a:ext cx="1167384" cy="11326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79F904B-4F3D-4A30-BB60-43A8E6B0D7DC}"/>
              </a:ext>
            </a:extLst>
          </p:cNvPr>
          <p:cNvSpPr/>
          <p:nvPr/>
        </p:nvSpPr>
        <p:spPr>
          <a:xfrm flipV="1">
            <a:off x="1228033" y="5344373"/>
            <a:ext cx="1167384" cy="113262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Cursor">
            <a:extLst>
              <a:ext uri="{FF2B5EF4-FFF2-40B4-BE49-F238E27FC236}">
                <a16:creationId xmlns:a16="http://schemas.microsoft.com/office/drawing/2014/main" id="{A684259C-159D-451B-BA7D-27F68C9784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419459" y="6477000"/>
            <a:ext cx="381000" cy="381000"/>
          </a:xfrm>
          <a:prstGeom prst="rect">
            <a:avLst/>
          </a:prstGeom>
        </p:spPr>
      </p:pic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51C746A-A608-48D9-95F0-5DCE6B4BBDD9}"/>
              </a:ext>
            </a:extLst>
          </p:cNvPr>
          <p:cNvSpPr/>
          <p:nvPr/>
        </p:nvSpPr>
        <p:spPr>
          <a:xfrm rot="1637495">
            <a:off x="2567595" y="5815989"/>
            <a:ext cx="769495" cy="546093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BF0ACD9-3DCC-4406-9C71-5FB5B96131FD}"/>
              </a:ext>
            </a:extLst>
          </p:cNvPr>
          <p:cNvSpPr/>
          <p:nvPr/>
        </p:nvSpPr>
        <p:spPr>
          <a:xfrm>
            <a:off x="1654561" y="5741408"/>
            <a:ext cx="314325" cy="314325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3155F71-6073-4F39-A619-2910D4DDE9F8}"/>
              </a:ext>
            </a:extLst>
          </p:cNvPr>
          <p:cNvSpPr/>
          <p:nvPr/>
        </p:nvSpPr>
        <p:spPr>
          <a:xfrm>
            <a:off x="1400265" y="5468196"/>
            <a:ext cx="762000" cy="666750"/>
          </a:xfrm>
          <a:custGeom>
            <a:avLst/>
            <a:gdLst>
              <a:gd name="connsiteX0" fmla="*/ 0 w 762000"/>
              <a:gd name="connsiteY0" fmla="*/ 238125 h 666750"/>
              <a:gd name="connsiteX1" fmla="*/ 142875 w 762000"/>
              <a:gd name="connsiteY1" fmla="*/ 238125 h 666750"/>
              <a:gd name="connsiteX2" fmla="*/ 180975 w 762000"/>
              <a:gd name="connsiteY2" fmla="*/ 276225 h 666750"/>
              <a:gd name="connsiteX3" fmla="*/ 180975 w 762000"/>
              <a:gd name="connsiteY3" fmla="*/ 600075 h 666750"/>
              <a:gd name="connsiteX4" fmla="*/ 142875 w 762000"/>
              <a:gd name="connsiteY4" fmla="*/ 638175 h 666750"/>
              <a:gd name="connsiteX5" fmla="*/ 0 w 762000"/>
              <a:gd name="connsiteY5" fmla="*/ 638175 h 666750"/>
              <a:gd name="connsiteX6" fmla="*/ 466725 w 762000"/>
              <a:gd name="connsiteY6" fmla="*/ 0 h 666750"/>
              <a:gd name="connsiteX7" fmla="*/ 523875 w 762000"/>
              <a:gd name="connsiteY7" fmla="*/ 57150 h 666750"/>
              <a:gd name="connsiteX8" fmla="*/ 495300 w 762000"/>
              <a:gd name="connsiteY8" fmla="*/ 239077 h 666750"/>
              <a:gd name="connsiteX9" fmla="*/ 523875 w 762000"/>
              <a:gd name="connsiteY9" fmla="*/ 266700 h 666750"/>
              <a:gd name="connsiteX10" fmla="*/ 704850 w 762000"/>
              <a:gd name="connsiteY10" fmla="*/ 266700 h 666750"/>
              <a:gd name="connsiteX11" fmla="*/ 762000 w 762000"/>
              <a:gd name="connsiteY11" fmla="*/ 323850 h 666750"/>
              <a:gd name="connsiteX12" fmla="*/ 724853 w 762000"/>
              <a:gd name="connsiteY12" fmla="*/ 377190 h 666750"/>
              <a:gd name="connsiteX13" fmla="*/ 742950 w 762000"/>
              <a:gd name="connsiteY13" fmla="*/ 419100 h 666750"/>
              <a:gd name="connsiteX14" fmla="*/ 698183 w 762000"/>
              <a:gd name="connsiteY14" fmla="*/ 474345 h 666750"/>
              <a:gd name="connsiteX15" fmla="*/ 714375 w 762000"/>
              <a:gd name="connsiteY15" fmla="*/ 514350 h 666750"/>
              <a:gd name="connsiteX16" fmla="*/ 657225 w 762000"/>
              <a:gd name="connsiteY16" fmla="*/ 571500 h 666750"/>
              <a:gd name="connsiteX17" fmla="*/ 651510 w 762000"/>
              <a:gd name="connsiteY17" fmla="*/ 571500 h 666750"/>
              <a:gd name="connsiteX18" fmla="*/ 666750 w 762000"/>
              <a:gd name="connsiteY18" fmla="*/ 609600 h 666750"/>
              <a:gd name="connsiteX19" fmla="*/ 609600 w 762000"/>
              <a:gd name="connsiteY19" fmla="*/ 666750 h 666750"/>
              <a:gd name="connsiteX20" fmla="*/ 438150 w 762000"/>
              <a:gd name="connsiteY20" fmla="*/ 666750 h 666750"/>
              <a:gd name="connsiteX21" fmla="*/ 238125 w 762000"/>
              <a:gd name="connsiteY21" fmla="*/ 590550 h 666750"/>
              <a:gd name="connsiteX22" fmla="*/ 238125 w 762000"/>
              <a:gd name="connsiteY22" fmla="*/ 285750 h 666750"/>
              <a:gd name="connsiteX23" fmla="*/ 409575 w 762000"/>
              <a:gd name="connsiteY23" fmla="*/ 57150 h 666750"/>
              <a:gd name="connsiteX24" fmla="*/ 466725 w 762000"/>
              <a:gd name="connsiteY24" fmla="*/ 0 h 66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62000" h="666750">
                <a:moveTo>
                  <a:pt x="0" y="238125"/>
                </a:moveTo>
                <a:lnTo>
                  <a:pt x="142875" y="238125"/>
                </a:lnTo>
                <a:cubicBezTo>
                  <a:pt x="163830" y="238125"/>
                  <a:pt x="180975" y="255270"/>
                  <a:pt x="180975" y="276225"/>
                </a:cubicBezTo>
                <a:lnTo>
                  <a:pt x="180975" y="600075"/>
                </a:lnTo>
                <a:cubicBezTo>
                  <a:pt x="180975" y="621030"/>
                  <a:pt x="163830" y="638175"/>
                  <a:pt x="142875" y="638175"/>
                </a:cubicBezTo>
                <a:lnTo>
                  <a:pt x="0" y="638175"/>
                </a:lnTo>
                <a:close/>
                <a:moveTo>
                  <a:pt x="466725" y="0"/>
                </a:moveTo>
                <a:cubicBezTo>
                  <a:pt x="498158" y="0"/>
                  <a:pt x="523875" y="25717"/>
                  <a:pt x="523875" y="57150"/>
                </a:cubicBezTo>
                <a:cubicBezTo>
                  <a:pt x="523875" y="187643"/>
                  <a:pt x="496252" y="221933"/>
                  <a:pt x="495300" y="239077"/>
                </a:cubicBezTo>
                <a:cubicBezTo>
                  <a:pt x="496252" y="254318"/>
                  <a:pt x="508635" y="266700"/>
                  <a:pt x="523875" y="266700"/>
                </a:cubicBezTo>
                <a:lnTo>
                  <a:pt x="704850" y="266700"/>
                </a:lnTo>
                <a:cubicBezTo>
                  <a:pt x="736283" y="266700"/>
                  <a:pt x="762000" y="292418"/>
                  <a:pt x="762000" y="323850"/>
                </a:cubicBezTo>
                <a:cubicBezTo>
                  <a:pt x="762000" y="348615"/>
                  <a:pt x="746760" y="369570"/>
                  <a:pt x="724853" y="377190"/>
                </a:cubicBezTo>
                <a:cubicBezTo>
                  <a:pt x="736283" y="387668"/>
                  <a:pt x="742950" y="402908"/>
                  <a:pt x="742950" y="419100"/>
                </a:cubicBezTo>
                <a:cubicBezTo>
                  <a:pt x="742950" y="445770"/>
                  <a:pt x="723900" y="468630"/>
                  <a:pt x="698183" y="474345"/>
                </a:cubicBezTo>
                <a:cubicBezTo>
                  <a:pt x="708660" y="484823"/>
                  <a:pt x="714375" y="499110"/>
                  <a:pt x="714375" y="514350"/>
                </a:cubicBezTo>
                <a:cubicBezTo>
                  <a:pt x="714375" y="545783"/>
                  <a:pt x="688658" y="571500"/>
                  <a:pt x="657225" y="571500"/>
                </a:cubicBezTo>
                <a:cubicBezTo>
                  <a:pt x="655320" y="571500"/>
                  <a:pt x="653415" y="571500"/>
                  <a:pt x="651510" y="571500"/>
                </a:cubicBezTo>
                <a:cubicBezTo>
                  <a:pt x="661035" y="581025"/>
                  <a:pt x="666750" y="594360"/>
                  <a:pt x="666750" y="609600"/>
                </a:cubicBezTo>
                <a:cubicBezTo>
                  <a:pt x="666750" y="641033"/>
                  <a:pt x="641033" y="666750"/>
                  <a:pt x="609600" y="666750"/>
                </a:cubicBezTo>
                <a:cubicBezTo>
                  <a:pt x="609600" y="666750"/>
                  <a:pt x="481013" y="666750"/>
                  <a:pt x="438150" y="666750"/>
                </a:cubicBezTo>
                <a:cubicBezTo>
                  <a:pt x="310515" y="666750"/>
                  <a:pt x="305752" y="590550"/>
                  <a:pt x="238125" y="590550"/>
                </a:cubicBezTo>
                <a:lnTo>
                  <a:pt x="238125" y="285750"/>
                </a:lnTo>
                <a:cubicBezTo>
                  <a:pt x="240982" y="283845"/>
                  <a:pt x="409575" y="201930"/>
                  <a:pt x="409575" y="57150"/>
                </a:cubicBezTo>
                <a:cubicBezTo>
                  <a:pt x="409575" y="25717"/>
                  <a:pt x="435293" y="0"/>
                  <a:pt x="466725" y="0"/>
                </a:cubicBezTo>
                <a:close/>
              </a:path>
            </a:pathLst>
          </a:custGeom>
          <a:solidFill>
            <a:srgbClr val="0070C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8FB798E-959D-48FF-943E-28F611BD526C}"/>
              </a:ext>
            </a:extLst>
          </p:cNvPr>
          <p:cNvSpPr/>
          <p:nvPr/>
        </p:nvSpPr>
        <p:spPr>
          <a:xfrm rot="3581955">
            <a:off x="2457801" y="6246304"/>
            <a:ext cx="435850" cy="309312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6C15561-60AA-4C72-BF52-A40DC68AAFD5}"/>
              </a:ext>
            </a:extLst>
          </p:cNvPr>
          <p:cNvSpPr/>
          <p:nvPr/>
        </p:nvSpPr>
        <p:spPr>
          <a:xfrm rot="20900353">
            <a:off x="2575594" y="5515311"/>
            <a:ext cx="435852" cy="309314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C8DE398-E1EB-44B6-949F-98DEEC7756EA}"/>
              </a:ext>
            </a:extLst>
          </p:cNvPr>
          <p:cNvSpPr/>
          <p:nvPr/>
        </p:nvSpPr>
        <p:spPr>
          <a:xfrm rot="12625020">
            <a:off x="190205" y="5698766"/>
            <a:ext cx="769495" cy="546093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99AD3B5-5427-4A77-9465-A20D329C4A45}"/>
              </a:ext>
            </a:extLst>
          </p:cNvPr>
          <p:cNvSpPr/>
          <p:nvPr/>
        </p:nvSpPr>
        <p:spPr>
          <a:xfrm rot="11351731">
            <a:off x="700035" y="6177290"/>
            <a:ext cx="435850" cy="309312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7FE7E74-4FFF-4F69-9710-76D5B30A79E7}"/>
              </a:ext>
            </a:extLst>
          </p:cNvPr>
          <p:cNvSpPr/>
          <p:nvPr/>
        </p:nvSpPr>
        <p:spPr>
          <a:xfrm rot="14227634">
            <a:off x="623568" y="5443848"/>
            <a:ext cx="435852" cy="309314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58E5F90-99DC-4101-A2DA-1FA0F4869BB4}"/>
              </a:ext>
            </a:extLst>
          </p:cNvPr>
          <p:cNvSpPr txBox="1"/>
          <p:nvPr/>
        </p:nvSpPr>
        <p:spPr>
          <a:xfrm>
            <a:off x="634409" y="2511051"/>
            <a:ext cx="1092318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500" dirty="0">
                <a:solidFill>
                  <a:schemeClr val="bg1">
                    <a:alpha val="3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VIDEO PREVIEW</a:t>
            </a:r>
          </a:p>
        </p:txBody>
      </p:sp>
    </p:spTree>
    <p:extLst>
      <p:ext uri="{BB962C8B-B14F-4D97-AF65-F5344CB8AC3E}">
        <p14:creationId xmlns:p14="http://schemas.microsoft.com/office/powerpoint/2010/main" val="2484290255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0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0026 -2.22222E-6 L -0.00026 0.00023 C -0.01119 -0.00347 -0.04401 -0.04004 -0.06458 -0.04166 C -0.07721 -0.03796 -0.10989 0.00301 -0.12395 -0.01134 C -0.13763 -0.01736 -0.14453 -0.04074 -0.14882 -0.05671 C -0.15299 -0.07291 -0.14882 -0.10324 -0.14935 -0.10833 " pathEditMode="relative" rAng="0" ptsTypes="AAAAAA">
                                      <p:cBhvr>
                                        <p:cTn id="17" dur="1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26" y="-541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xit" presetSubtype="32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28" dur="125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5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1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7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xit" presetSubtype="32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3" presetClass="exit" presetSubtype="32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3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4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5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6" presetClass="emph" presetSubtype="0" autoRev="1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84" dur="125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xit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mph" presetSubtype="2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animClr clrSpc="rgb" dir="cw">
                                      <p:cBhvr>
                                        <p:cTn id="8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8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30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7" presetClass="exit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03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6" grpId="0" animBg="1"/>
      <p:bldP spid="6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0" grpId="2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8" grpId="0"/>
      <p:bldP spid="1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1357522"/>
      </p:ext>
    </p:extLst>
  </p:cSld>
  <p:clrMapOvr>
    <a:masterClrMapping/>
  </p:clrMapOvr>
  <p:transition spd="slow" advClick="0" advTm="0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10</Words>
  <Application>Microsoft Office PowerPoint</Application>
  <PresentationFormat>Widescreen</PresentationFormat>
  <Paragraphs>6</Paragraphs>
  <Slides>5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Adobe Gothic Std B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Creative Pro</cp:lastModifiedBy>
  <cp:revision>5</cp:revision>
  <dcterms:created xsi:type="dcterms:W3CDTF">2019-09-07T07:12:48Z</dcterms:created>
  <dcterms:modified xsi:type="dcterms:W3CDTF">2020-09-22T02:20:49Z</dcterms:modified>
</cp:coreProperties>
</file>