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8" r:id="rId2"/>
  </p:sldMasterIdLst>
  <p:notesMasterIdLst>
    <p:notesMasterId r:id="rId42"/>
  </p:notesMasterIdLst>
  <p:sldIdLst>
    <p:sldId id="256" r:id="rId3"/>
    <p:sldId id="289" r:id="rId4"/>
    <p:sldId id="298" r:id="rId5"/>
    <p:sldId id="257" r:id="rId6"/>
    <p:sldId id="258" r:id="rId7"/>
    <p:sldId id="260" r:id="rId8"/>
    <p:sldId id="290" r:id="rId9"/>
    <p:sldId id="299" r:id="rId10"/>
    <p:sldId id="291" r:id="rId11"/>
    <p:sldId id="272" r:id="rId12"/>
    <p:sldId id="262" r:id="rId13"/>
    <p:sldId id="273" r:id="rId14"/>
    <p:sldId id="263" r:id="rId15"/>
    <p:sldId id="309" r:id="rId16"/>
    <p:sldId id="311" r:id="rId17"/>
    <p:sldId id="268" r:id="rId18"/>
    <p:sldId id="292" r:id="rId19"/>
    <p:sldId id="300" r:id="rId20"/>
    <p:sldId id="277" r:id="rId21"/>
    <p:sldId id="294" r:id="rId22"/>
    <p:sldId id="276" r:id="rId23"/>
    <p:sldId id="295" r:id="rId24"/>
    <p:sldId id="310" r:id="rId25"/>
    <p:sldId id="296" r:id="rId26"/>
    <p:sldId id="270" r:id="rId27"/>
    <p:sldId id="278" r:id="rId28"/>
    <p:sldId id="302" r:id="rId29"/>
    <p:sldId id="303" r:id="rId30"/>
    <p:sldId id="279" r:id="rId31"/>
    <p:sldId id="280" r:id="rId32"/>
    <p:sldId id="284" r:id="rId33"/>
    <p:sldId id="288" r:id="rId34"/>
    <p:sldId id="304" r:id="rId35"/>
    <p:sldId id="305" r:id="rId36"/>
    <p:sldId id="306" r:id="rId37"/>
    <p:sldId id="307" r:id="rId38"/>
    <p:sldId id="308" r:id="rId39"/>
    <p:sldId id="297" r:id="rId40"/>
    <p:sldId id="301" r:id="rId41"/>
  </p:sldIdLst>
  <p:sldSz cx="9144000" cy="5715000" type="screen16x1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0F793465-7BDE-4C51-9DE5-0122C51E0D70}">
          <p14:sldIdLst>
            <p14:sldId id="256"/>
          </p14:sldIdLst>
        </p14:section>
        <p14:section name="Sección sin título" id="{411DA67D-7DDB-4E2C-ACCE-AD1BE21314D9}">
          <p14:sldIdLst>
            <p14:sldId id="289"/>
            <p14:sldId id="298"/>
          </p14:sldIdLst>
        </p14:section>
        <p14:section name="Sección sin título" id="{F1422CE8-EBBE-4F05-BC9F-F9ECE64E3904}">
          <p14:sldIdLst>
            <p14:sldId id="257"/>
            <p14:sldId id="258"/>
            <p14:sldId id="260"/>
          </p14:sldIdLst>
        </p14:section>
        <p14:section name="Sección sin título" id="{906573C0-70CC-4116-82E5-151F953077D5}">
          <p14:sldIdLst>
            <p14:sldId id="290"/>
            <p14:sldId id="299"/>
            <p14:sldId id="291"/>
          </p14:sldIdLst>
        </p14:section>
        <p14:section name="Sección sin título" id="{B9C467A9-1774-4131-981E-27561EE24395}">
          <p14:sldIdLst>
            <p14:sldId id="272"/>
          </p14:sldIdLst>
        </p14:section>
        <p14:section name="Sección sin título" id="{FB001035-6762-411B-865D-8125617B80A8}">
          <p14:sldIdLst>
            <p14:sldId id="262"/>
            <p14:sldId id="273"/>
            <p14:sldId id="263"/>
            <p14:sldId id="309"/>
          </p14:sldIdLst>
        </p14:section>
        <p14:section name="Sección sin título" id="{64E8CBB6-AB65-49F9-8216-5E5CB2A9323E}">
          <p14:sldIdLst>
            <p14:sldId id="311"/>
            <p14:sldId id="268"/>
            <p14:sldId id="292"/>
            <p14:sldId id="300"/>
            <p14:sldId id="277"/>
            <p14:sldId id="294"/>
            <p14:sldId id="276"/>
            <p14:sldId id="295"/>
            <p14:sldId id="310"/>
            <p14:sldId id="296"/>
            <p14:sldId id="270"/>
            <p14:sldId id="278"/>
            <p14:sldId id="302"/>
            <p14:sldId id="303"/>
            <p14:sldId id="279"/>
            <p14:sldId id="280"/>
            <p14:sldId id="284"/>
            <p14:sldId id="288"/>
            <p14:sldId id="304"/>
            <p14:sldId id="305"/>
            <p14:sldId id="306"/>
            <p14:sldId id="307"/>
            <p14:sldId id="308"/>
            <p14:sldId id="297"/>
            <p14:sldId id="301"/>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AAAF"/>
    <a:srgbClr val="FACF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7" autoAdjust="0"/>
  </p:normalViewPr>
  <p:slideViewPr>
    <p:cSldViewPr>
      <p:cViewPr>
        <p:scale>
          <a:sx n="80" d="100"/>
          <a:sy n="80" d="100"/>
        </p:scale>
        <p:origin x="-1092" y="-156"/>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E9F8AB-F04F-4B13-A1AB-1753DE39003A}" type="doc">
      <dgm:prSet loTypeId="urn:microsoft.com/office/officeart/2005/8/layout/list1" loCatId="list" qsTypeId="urn:microsoft.com/office/officeart/2005/8/quickstyle/simple1" qsCatId="simple" csTypeId="urn:microsoft.com/office/officeart/2005/8/colors/colorful5" csCatId="colorful" phldr="1"/>
      <dgm:spPr/>
      <dgm:t>
        <a:bodyPr/>
        <a:lstStyle/>
        <a:p>
          <a:endParaRPr lang="es-CO"/>
        </a:p>
      </dgm:t>
    </dgm:pt>
    <dgm:pt modelId="{DBADB5D1-1CB3-47A0-B172-0D58012B5AD6}">
      <dgm:prSet phldrT="[Texto]" custT="1"/>
      <dgm:spPr/>
      <dgm:t>
        <a:bodyPr/>
        <a:lstStyle/>
        <a:p>
          <a:r>
            <a:rPr lang="es-CO" sz="1800" dirty="0" smtClean="0">
              <a:latin typeface="Arial" pitchFamily="34" charset="0"/>
              <a:cs typeface="Arial" pitchFamily="34" charset="0"/>
            </a:rPr>
            <a:t>La épica se introdujo en Roma en el siglo III a.C. con la versión latina de la </a:t>
          </a:r>
          <a:r>
            <a:rPr lang="es-CO" sz="1800" b="1" dirty="0" smtClean="0">
              <a:latin typeface="Arial" pitchFamily="34" charset="0"/>
              <a:cs typeface="Arial" pitchFamily="34" charset="0"/>
            </a:rPr>
            <a:t>Odisea</a:t>
          </a:r>
          <a:r>
            <a:rPr lang="es-CO" sz="1800" dirty="0" smtClean="0">
              <a:latin typeface="Arial" pitchFamily="34" charset="0"/>
              <a:cs typeface="Arial" pitchFamily="34" charset="0"/>
            </a:rPr>
            <a:t> de </a:t>
          </a:r>
          <a:r>
            <a:rPr lang="es-CO" sz="1800" i="1" dirty="0" smtClean="0">
              <a:latin typeface="Arial" pitchFamily="34" charset="0"/>
              <a:cs typeface="Arial" pitchFamily="34" charset="0"/>
            </a:rPr>
            <a:t>Homero</a:t>
          </a:r>
          <a:r>
            <a:rPr lang="es-CO" sz="1800" dirty="0" smtClean="0">
              <a:latin typeface="Arial" pitchFamily="34" charset="0"/>
              <a:cs typeface="Arial" pitchFamily="34" charset="0"/>
            </a:rPr>
            <a:t> que tradujo a versos saturnios.</a:t>
          </a:r>
          <a:endParaRPr lang="es-CO" sz="1800" dirty="0"/>
        </a:p>
      </dgm:t>
    </dgm:pt>
    <dgm:pt modelId="{8B3A5279-6A93-4CF3-BE44-255BD6C7D0B8}" type="parTrans" cxnId="{E539FBC7-BD17-4B82-995A-97837D19C816}">
      <dgm:prSet/>
      <dgm:spPr/>
      <dgm:t>
        <a:bodyPr/>
        <a:lstStyle/>
        <a:p>
          <a:endParaRPr lang="es-CO"/>
        </a:p>
      </dgm:t>
    </dgm:pt>
    <dgm:pt modelId="{BB108D0F-EB70-47D2-B634-5F359CCC2480}" type="sibTrans" cxnId="{E539FBC7-BD17-4B82-995A-97837D19C816}">
      <dgm:prSet/>
      <dgm:spPr/>
      <dgm:t>
        <a:bodyPr/>
        <a:lstStyle/>
        <a:p>
          <a:endParaRPr lang="es-CO"/>
        </a:p>
      </dgm:t>
    </dgm:pt>
    <dgm:pt modelId="{7C745AC2-A090-40AD-9FC1-ABBF2CE97C9D}">
      <dgm:prSet phldrT="[Texto]" custT="1"/>
      <dgm:spPr/>
      <dgm:t>
        <a:bodyPr/>
        <a:lstStyle/>
        <a:p>
          <a:r>
            <a:rPr lang="es-CO" sz="2000" dirty="0" smtClean="0">
              <a:latin typeface="Arial" pitchFamily="34" charset="0"/>
              <a:cs typeface="Arial" pitchFamily="34" charset="0"/>
            </a:rPr>
            <a:t>Su origen comienza desde las laudes o laudationes (primeras piezas de oratoria romana ,normalmente eran fúnebres).</a:t>
          </a:r>
          <a:endParaRPr lang="es-CO" sz="2000" dirty="0"/>
        </a:p>
      </dgm:t>
    </dgm:pt>
    <dgm:pt modelId="{C92C039E-E966-4938-9CCA-DC4DB6F46E58}" type="parTrans" cxnId="{0AFE5180-FB73-4686-981A-B029254197E8}">
      <dgm:prSet/>
      <dgm:spPr/>
      <dgm:t>
        <a:bodyPr/>
        <a:lstStyle/>
        <a:p>
          <a:endParaRPr lang="es-CO"/>
        </a:p>
      </dgm:t>
    </dgm:pt>
    <dgm:pt modelId="{6F1533C6-0352-46B6-8045-A616DCD64D94}" type="sibTrans" cxnId="{0AFE5180-FB73-4686-981A-B029254197E8}">
      <dgm:prSet/>
      <dgm:spPr/>
      <dgm:t>
        <a:bodyPr/>
        <a:lstStyle/>
        <a:p>
          <a:endParaRPr lang="es-CO"/>
        </a:p>
      </dgm:t>
    </dgm:pt>
    <dgm:pt modelId="{3A0865A5-B071-4FCF-AABA-AA1B7047265E}">
      <dgm:prSet phldrT="[Texto]" custT="1"/>
      <dgm:spPr/>
      <dgm:t>
        <a:bodyPr/>
        <a:lstStyle/>
        <a:p>
          <a:r>
            <a:rPr lang="es-CO" sz="2000" dirty="0" smtClean="0">
              <a:latin typeface="Arial" pitchFamily="34" charset="0"/>
              <a:cs typeface="Arial" pitchFamily="34" charset="0"/>
            </a:rPr>
            <a:t>Los </a:t>
          </a:r>
          <a:r>
            <a:rPr lang="es-CO" sz="2000" b="1" u="sng" dirty="0" smtClean="0">
              <a:latin typeface="Arial" pitchFamily="34" charset="0"/>
              <a:cs typeface="Arial" pitchFamily="34" charset="0"/>
            </a:rPr>
            <a:t>Carmina  convivalia </a:t>
          </a:r>
          <a:r>
            <a:rPr lang="es-CO" sz="2000" dirty="0" smtClean="0">
              <a:latin typeface="Arial" pitchFamily="34" charset="0"/>
              <a:cs typeface="Arial" pitchFamily="34" charset="0"/>
            </a:rPr>
            <a:t>eran cantos de elogio para venerar antepasados en hechos como la paz y la guerra.</a:t>
          </a:r>
          <a:endParaRPr lang="es-CO" sz="2000" dirty="0"/>
        </a:p>
      </dgm:t>
    </dgm:pt>
    <dgm:pt modelId="{27177D2F-DB15-45E7-841D-BF6AEC9C66C9}" type="parTrans" cxnId="{4E51C16B-3124-493B-A79F-4070B424EB0E}">
      <dgm:prSet/>
      <dgm:spPr/>
      <dgm:t>
        <a:bodyPr/>
        <a:lstStyle/>
        <a:p>
          <a:endParaRPr lang="es-CO"/>
        </a:p>
      </dgm:t>
    </dgm:pt>
    <dgm:pt modelId="{98703F7C-2241-49C9-983C-ED95365436DE}" type="sibTrans" cxnId="{4E51C16B-3124-493B-A79F-4070B424EB0E}">
      <dgm:prSet/>
      <dgm:spPr/>
      <dgm:t>
        <a:bodyPr/>
        <a:lstStyle/>
        <a:p>
          <a:endParaRPr lang="es-CO"/>
        </a:p>
      </dgm:t>
    </dgm:pt>
    <dgm:pt modelId="{ADB39346-0141-440E-B9F6-ABDA990AF18C}">
      <dgm:prSet phldrT="[Texto]" custT="1"/>
      <dgm:spPr/>
      <dgm:t>
        <a:bodyPr/>
        <a:lstStyle/>
        <a:p>
          <a:r>
            <a:rPr lang="es-CO" sz="2000" dirty="0" smtClean="0">
              <a:latin typeface="Arial" pitchFamily="34" charset="0"/>
              <a:cs typeface="Arial" pitchFamily="34" charset="0"/>
            </a:rPr>
            <a:t>Los </a:t>
          </a:r>
          <a:r>
            <a:rPr lang="es-CO" sz="2000" b="1" u="sng" dirty="0" smtClean="0">
              <a:latin typeface="Arial" pitchFamily="34" charset="0"/>
              <a:cs typeface="Arial" pitchFamily="34" charset="0"/>
            </a:rPr>
            <a:t>Carmina triumphalia </a:t>
          </a:r>
          <a:r>
            <a:rPr lang="es-CO" sz="2000" dirty="0" smtClean="0">
              <a:latin typeface="Arial" pitchFamily="34" charset="0"/>
              <a:cs typeface="Arial" pitchFamily="34" charset="0"/>
            </a:rPr>
            <a:t>eran los cantos de triunfo  que se dirigían al general victorioso .</a:t>
          </a:r>
          <a:endParaRPr lang="es-CO" sz="2000" dirty="0"/>
        </a:p>
      </dgm:t>
    </dgm:pt>
    <dgm:pt modelId="{FEAFE46D-A059-4F1B-9B46-19F8ADE51207}" type="parTrans" cxnId="{9746E41D-0B64-420F-BA09-0A9E01D621D3}">
      <dgm:prSet/>
      <dgm:spPr/>
      <dgm:t>
        <a:bodyPr/>
        <a:lstStyle/>
        <a:p>
          <a:endParaRPr lang="es-CO"/>
        </a:p>
      </dgm:t>
    </dgm:pt>
    <dgm:pt modelId="{38BC9CFF-80EF-4F3C-A763-F3997089474B}" type="sibTrans" cxnId="{9746E41D-0B64-420F-BA09-0A9E01D621D3}">
      <dgm:prSet/>
      <dgm:spPr/>
      <dgm:t>
        <a:bodyPr/>
        <a:lstStyle/>
        <a:p>
          <a:endParaRPr lang="es-CO"/>
        </a:p>
      </dgm:t>
    </dgm:pt>
    <dgm:pt modelId="{98DDC418-F83D-4DF8-B537-080D1829D59E}">
      <dgm:prSet phldrT="[Texto]" custT="1"/>
      <dgm:spPr/>
      <dgm:t>
        <a:bodyPr/>
        <a:lstStyle/>
        <a:p>
          <a:r>
            <a:rPr lang="es-CO" sz="2000" dirty="0" smtClean="0">
              <a:latin typeface="Arial" pitchFamily="34" charset="0"/>
              <a:cs typeface="Arial" pitchFamily="34" charset="0"/>
            </a:rPr>
            <a:t>Los </a:t>
          </a:r>
          <a:r>
            <a:rPr lang="es-CO" sz="2000" b="1" u="sng" dirty="0" err="1" smtClean="0">
              <a:latin typeface="Arial" pitchFamily="34" charset="0"/>
              <a:cs typeface="Arial" pitchFamily="34" charset="0"/>
            </a:rPr>
            <a:t>Naniae</a:t>
          </a:r>
          <a:r>
            <a:rPr lang="es-CO" sz="2000" dirty="0" smtClean="0">
              <a:latin typeface="Arial" pitchFamily="34" charset="0"/>
              <a:cs typeface="Arial" pitchFamily="34" charset="0"/>
            </a:rPr>
            <a:t> eran cantos funerarios  que exaltaban las virtudes  del difunto, entonados por familiares y plañideras.</a:t>
          </a:r>
          <a:endParaRPr lang="es-CO" sz="2000" dirty="0"/>
        </a:p>
      </dgm:t>
    </dgm:pt>
    <dgm:pt modelId="{ADE527BC-788A-4890-AD04-89359E894441}" type="parTrans" cxnId="{032D5DE3-374E-4E2C-A7BB-BAF1559F8FE1}">
      <dgm:prSet/>
      <dgm:spPr/>
      <dgm:t>
        <a:bodyPr/>
        <a:lstStyle/>
        <a:p>
          <a:endParaRPr lang="es-CO"/>
        </a:p>
      </dgm:t>
    </dgm:pt>
    <dgm:pt modelId="{4175F787-39EF-41DE-930F-0433ADDD1EFB}" type="sibTrans" cxnId="{032D5DE3-374E-4E2C-A7BB-BAF1559F8FE1}">
      <dgm:prSet/>
      <dgm:spPr/>
      <dgm:t>
        <a:bodyPr/>
        <a:lstStyle/>
        <a:p>
          <a:endParaRPr lang="es-CO"/>
        </a:p>
      </dgm:t>
    </dgm:pt>
    <dgm:pt modelId="{337969D9-003C-41B2-98C8-3F4A62078034}" type="pres">
      <dgm:prSet presAssocID="{31E9F8AB-F04F-4B13-A1AB-1753DE39003A}" presName="linear" presStyleCnt="0">
        <dgm:presLayoutVars>
          <dgm:dir/>
          <dgm:animLvl val="lvl"/>
          <dgm:resizeHandles val="exact"/>
        </dgm:presLayoutVars>
      </dgm:prSet>
      <dgm:spPr/>
      <dgm:t>
        <a:bodyPr/>
        <a:lstStyle/>
        <a:p>
          <a:endParaRPr lang="es-CO"/>
        </a:p>
      </dgm:t>
    </dgm:pt>
    <dgm:pt modelId="{0F9A8641-8EEE-4006-B7C1-49DC2717A940}" type="pres">
      <dgm:prSet presAssocID="{DBADB5D1-1CB3-47A0-B172-0D58012B5AD6}" presName="parentLin" presStyleCnt="0"/>
      <dgm:spPr/>
    </dgm:pt>
    <dgm:pt modelId="{733FDF21-138C-48FF-AC2F-1E72A7CEEE17}" type="pres">
      <dgm:prSet presAssocID="{DBADB5D1-1CB3-47A0-B172-0D58012B5AD6}" presName="parentLeftMargin" presStyleLbl="node1" presStyleIdx="0" presStyleCnt="5"/>
      <dgm:spPr/>
      <dgm:t>
        <a:bodyPr/>
        <a:lstStyle/>
        <a:p>
          <a:endParaRPr lang="es-CO"/>
        </a:p>
      </dgm:t>
    </dgm:pt>
    <dgm:pt modelId="{0BBE8CA4-F3E0-4C9F-A6F0-13BB5093449C}" type="pres">
      <dgm:prSet presAssocID="{DBADB5D1-1CB3-47A0-B172-0D58012B5AD6}" presName="parentText" presStyleLbl="node1" presStyleIdx="0" presStyleCnt="5" custScaleX="122122" custScaleY="432647" custLinFactNeighborX="-87160" custLinFactNeighborY="1542">
        <dgm:presLayoutVars>
          <dgm:chMax val="0"/>
          <dgm:bulletEnabled val="1"/>
        </dgm:presLayoutVars>
      </dgm:prSet>
      <dgm:spPr/>
      <dgm:t>
        <a:bodyPr/>
        <a:lstStyle/>
        <a:p>
          <a:endParaRPr lang="es-CO"/>
        </a:p>
      </dgm:t>
    </dgm:pt>
    <dgm:pt modelId="{39337889-E0F8-4A45-9AA6-6FB85AEFA251}" type="pres">
      <dgm:prSet presAssocID="{DBADB5D1-1CB3-47A0-B172-0D58012B5AD6}" presName="negativeSpace" presStyleCnt="0"/>
      <dgm:spPr/>
    </dgm:pt>
    <dgm:pt modelId="{22AB8BBF-3E65-481D-B95D-93E318BE3421}" type="pres">
      <dgm:prSet presAssocID="{DBADB5D1-1CB3-47A0-B172-0D58012B5AD6}" presName="childText" presStyleLbl="conFgAcc1" presStyleIdx="0" presStyleCnt="5" custLinFactNeighborX="-391" custLinFactNeighborY="-2183">
        <dgm:presLayoutVars>
          <dgm:bulletEnabled val="1"/>
        </dgm:presLayoutVars>
      </dgm:prSet>
      <dgm:spPr/>
    </dgm:pt>
    <dgm:pt modelId="{328A2FE3-06F0-4C7C-9BDA-9A90CBD17CBE}" type="pres">
      <dgm:prSet presAssocID="{BB108D0F-EB70-47D2-B634-5F359CCC2480}" presName="spaceBetweenRectangles" presStyleCnt="0"/>
      <dgm:spPr/>
    </dgm:pt>
    <dgm:pt modelId="{3D7506CF-74FE-4B1F-B673-001C313EC7B9}" type="pres">
      <dgm:prSet presAssocID="{7C745AC2-A090-40AD-9FC1-ABBF2CE97C9D}" presName="parentLin" presStyleCnt="0"/>
      <dgm:spPr/>
    </dgm:pt>
    <dgm:pt modelId="{50E590EA-4C4E-43E8-BE7A-F614119EF716}" type="pres">
      <dgm:prSet presAssocID="{7C745AC2-A090-40AD-9FC1-ABBF2CE97C9D}" presName="parentLeftMargin" presStyleLbl="node1" presStyleIdx="0" presStyleCnt="5"/>
      <dgm:spPr/>
      <dgm:t>
        <a:bodyPr/>
        <a:lstStyle/>
        <a:p>
          <a:endParaRPr lang="es-CO"/>
        </a:p>
      </dgm:t>
    </dgm:pt>
    <dgm:pt modelId="{A2441F7D-1C39-4458-B464-F6BEAFDB6452}" type="pres">
      <dgm:prSet presAssocID="{7C745AC2-A090-40AD-9FC1-ABBF2CE97C9D}" presName="parentText" presStyleLbl="node1" presStyleIdx="1" presStyleCnt="5" custScaleX="123575" custScaleY="442992" custLinFactNeighborX="-87160" custLinFactNeighborY="7970">
        <dgm:presLayoutVars>
          <dgm:chMax val="0"/>
          <dgm:bulletEnabled val="1"/>
        </dgm:presLayoutVars>
      </dgm:prSet>
      <dgm:spPr/>
      <dgm:t>
        <a:bodyPr/>
        <a:lstStyle/>
        <a:p>
          <a:endParaRPr lang="es-CO"/>
        </a:p>
      </dgm:t>
    </dgm:pt>
    <dgm:pt modelId="{BA36B57E-915E-442B-8693-81CE65F81AFB}" type="pres">
      <dgm:prSet presAssocID="{7C745AC2-A090-40AD-9FC1-ABBF2CE97C9D}" presName="negativeSpace" presStyleCnt="0"/>
      <dgm:spPr/>
    </dgm:pt>
    <dgm:pt modelId="{228263B0-DA2D-4E0E-B792-AA5F21A394CB}" type="pres">
      <dgm:prSet presAssocID="{7C745AC2-A090-40AD-9FC1-ABBF2CE97C9D}" presName="childText" presStyleLbl="conFgAcc1" presStyleIdx="1" presStyleCnt="5">
        <dgm:presLayoutVars>
          <dgm:bulletEnabled val="1"/>
        </dgm:presLayoutVars>
      </dgm:prSet>
      <dgm:spPr/>
    </dgm:pt>
    <dgm:pt modelId="{EFE4D428-2A1C-4CFE-964F-64B1719128B6}" type="pres">
      <dgm:prSet presAssocID="{6F1533C6-0352-46B6-8045-A616DCD64D94}" presName="spaceBetweenRectangles" presStyleCnt="0"/>
      <dgm:spPr/>
    </dgm:pt>
    <dgm:pt modelId="{8AC2001B-AB1B-407D-BFA6-82B8F13DC00A}" type="pres">
      <dgm:prSet presAssocID="{3A0865A5-B071-4FCF-AABA-AA1B7047265E}" presName="parentLin" presStyleCnt="0"/>
      <dgm:spPr/>
    </dgm:pt>
    <dgm:pt modelId="{7E7A76E8-DCD0-4BEB-ABF5-618CEE5E92EB}" type="pres">
      <dgm:prSet presAssocID="{3A0865A5-B071-4FCF-AABA-AA1B7047265E}" presName="parentLeftMargin" presStyleLbl="node1" presStyleIdx="1" presStyleCnt="5"/>
      <dgm:spPr/>
      <dgm:t>
        <a:bodyPr/>
        <a:lstStyle/>
        <a:p>
          <a:endParaRPr lang="es-CO"/>
        </a:p>
      </dgm:t>
    </dgm:pt>
    <dgm:pt modelId="{6A5E99AD-B92A-443E-80FC-0591419FF35E}" type="pres">
      <dgm:prSet presAssocID="{3A0865A5-B071-4FCF-AABA-AA1B7047265E}" presName="parentText" presStyleLbl="node1" presStyleIdx="2" presStyleCnt="5" custScaleX="125370" custScaleY="453379" custLinFactNeighborX="-87160" custLinFactNeighborY="35817">
        <dgm:presLayoutVars>
          <dgm:chMax val="0"/>
          <dgm:bulletEnabled val="1"/>
        </dgm:presLayoutVars>
      </dgm:prSet>
      <dgm:spPr/>
      <dgm:t>
        <a:bodyPr/>
        <a:lstStyle/>
        <a:p>
          <a:endParaRPr lang="es-CO"/>
        </a:p>
      </dgm:t>
    </dgm:pt>
    <dgm:pt modelId="{CE824267-64D0-4418-8798-DF5E0579361F}" type="pres">
      <dgm:prSet presAssocID="{3A0865A5-B071-4FCF-AABA-AA1B7047265E}" presName="negativeSpace" presStyleCnt="0"/>
      <dgm:spPr/>
    </dgm:pt>
    <dgm:pt modelId="{BAEACEF4-7194-424A-AF0E-CA9074DDCED2}" type="pres">
      <dgm:prSet presAssocID="{3A0865A5-B071-4FCF-AABA-AA1B7047265E}" presName="childText" presStyleLbl="conFgAcc1" presStyleIdx="2" presStyleCnt="5">
        <dgm:presLayoutVars>
          <dgm:bulletEnabled val="1"/>
        </dgm:presLayoutVars>
      </dgm:prSet>
      <dgm:spPr/>
    </dgm:pt>
    <dgm:pt modelId="{D7079418-730D-4ACE-B137-96AFB3E43F2C}" type="pres">
      <dgm:prSet presAssocID="{98703F7C-2241-49C9-983C-ED95365436DE}" presName="spaceBetweenRectangles" presStyleCnt="0"/>
      <dgm:spPr/>
    </dgm:pt>
    <dgm:pt modelId="{7A33E1B1-74FF-410B-AE49-C1A0F2A28425}" type="pres">
      <dgm:prSet presAssocID="{ADB39346-0141-440E-B9F6-ABDA990AF18C}" presName="parentLin" presStyleCnt="0"/>
      <dgm:spPr/>
    </dgm:pt>
    <dgm:pt modelId="{9ADF4421-18F6-46DC-AC07-4AB00AF77784}" type="pres">
      <dgm:prSet presAssocID="{ADB39346-0141-440E-B9F6-ABDA990AF18C}" presName="parentLeftMargin" presStyleLbl="node1" presStyleIdx="2" presStyleCnt="5"/>
      <dgm:spPr/>
      <dgm:t>
        <a:bodyPr/>
        <a:lstStyle/>
        <a:p>
          <a:endParaRPr lang="es-CO"/>
        </a:p>
      </dgm:t>
    </dgm:pt>
    <dgm:pt modelId="{A47C9FD6-7FDF-44C8-8DE5-2F0DD52D1F56}" type="pres">
      <dgm:prSet presAssocID="{ADB39346-0141-440E-B9F6-ABDA990AF18C}" presName="parentText" presStyleLbl="node1" presStyleIdx="3" presStyleCnt="5" custScaleX="127683" custScaleY="470280" custLinFactNeighborX="-87160" custLinFactNeighborY="57293">
        <dgm:presLayoutVars>
          <dgm:chMax val="0"/>
          <dgm:bulletEnabled val="1"/>
        </dgm:presLayoutVars>
      </dgm:prSet>
      <dgm:spPr/>
      <dgm:t>
        <a:bodyPr/>
        <a:lstStyle/>
        <a:p>
          <a:endParaRPr lang="es-CO"/>
        </a:p>
      </dgm:t>
    </dgm:pt>
    <dgm:pt modelId="{7D12C910-BB3C-4C0A-BB14-A08EBDF9AAF1}" type="pres">
      <dgm:prSet presAssocID="{ADB39346-0141-440E-B9F6-ABDA990AF18C}" presName="negativeSpace" presStyleCnt="0"/>
      <dgm:spPr/>
    </dgm:pt>
    <dgm:pt modelId="{9D076A7D-B660-45E5-B391-9A8993417E9B}" type="pres">
      <dgm:prSet presAssocID="{ADB39346-0141-440E-B9F6-ABDA990AF18C}" presName="childText" presStyleLbl="conFgAcc1" presStyleIdx="3" presStyleCnt="5">
        <dgm:presLayoutVars>
          <dgm:bulletEnabled val="1"/>
        </dgm:presLayoutVars>
      </dgm:prSet>
      <dgm:spPr/>
    </dgm:pt>
    <dgm:pt modelId="{8DD97CC7-246D-4FFE-ABC1-0356D34493BF}" type="pres">
      <dgm:prSet presAssocID="{38BC9CFF-80EF-4F3C-A763-F3997089474B}" presName="spaceBetweenRectangles" presStyleCnt="0"/>
      <dgm:spPr/>
    </dgm:pt>
    <dgm:pt modelId="{0DBF0D43-7E58-4D1C-B6B2-85292E346841}" type="pres">
      <dgm:prSet presAssocID="{98DDC418-F83D-4DF8-B537-080D1829D59E}" presName="parentLin" presStyleCnt="0"/>
      <dgm:spPr/>
    </dgm:pt>
    <dgm:pt modelId="{23370935-1004-4B98-99F3-664BC398AA78}" type="pres">
      <dgm:prSet presAssocID="{98DDC418-F83D-4DF8-B537-080D1829D59E}" presName="parentLeftMargin" presStyleLbl="node1" presStyleIdx="3" presStyleCnt="5"/>
      <dgm:spPr/>
      <dgm:t>
        <a:bodyPr/>
        <a:lstStyle/>
        <a:p>
          <a:endParaRPr lang="es-CO"/>
        </a:p>
      </dgm:t>
    </dgm:pt>
    <dgm:pt modelId="{5C0A2DE0-811B-4F7D-9DBC-B5DE24A3EF10}" type="pres">
      <dgm:prSet presAssocID="{98DDC418-F83D-4DF8-B537-080D1829D59E}" presName="parentText" presStyleLbl="node1" presStyleIdx="4" presStyleCnt="5" custScaleX="124903" custScaleY="470279" custLinFactNeighborX="-87160" custLinFactNeighborY="61869">
        <dgm:presLayoutVars>
          <dgm:chMax val="0"/>
          <dgm:bulletEnabled val="1"/>
        </dgm:presLayoutVars>
      </dgm:prSet>
      <dgm:spPr/>
      <dgm:t>
        <a:bodyPr/>
        <a:lstStyle/>
        <a:p>
          <a:endParaRPr lang="es-CO"/>
        </a:p>
      </dgm:t>
    </dgm:pt>
    <dgm:pt modelId="{247BCC8C-7CF6-49C7-B298-AE8207CBE796}" type="pres">
      <dgm:prSet presAssocID="{98DDC418-F83D-4DF8-B537-080D1829D59E}" presName="negativeSpace" presStyleCnt="0"/>
      <dgm:spPr/>
    </dgm:pt>
    <dgm:pt modelId="{7ED89999-3C2F-424B-BD84-51BDF46D6BA8}" type="pres">
      <dgm:prSet presAssocID="{98DDC418-F83D-4DF8-B537-080D1829D59E}" presName="childText" presStyleLbl="conFgAcc1" presStyleIdx="4" presStyleCnt="5" custLinFactNeighborX="-331" custLinFactNeighborY="14968">
        <dgm:presLayoutVars>
          <dgm:bulletEnabled val="1"/>
        </dgm:presLayoutVars>
      </dgm:prSet>
      <dgm:spPr/>
    </dgm:pt>
  </dgm:ptLst>
  <dgm:cxnLst>
    <dgm:cxn modelId="{2A435B8B-2CE2-4B14-9176-FDE91E8D59B4}" type="presOf" srcId="{31E9F8AB-F04F-4B13-A1AB-1753DE39003A}" destId="{337969D9-003C-41B2-98C8-3F4A62078034}" srcOrd="0" destOrd="0" presId="urn:microsoft.com/office/officeart/2005/8/layout/list1"/>
    <dgm:cxn modelId="{8B697BC2-1B39-42E4-BE14-1ADF502A36CD}" type="presOf" srcId="{7C745AC2-A090-40AD-9FC1-ABBF2CE97C9D}" destId="{50E590EA-4C4E-43E8-BE7A-F614119EF716}" srcOrd="0" destOrd="0" presId="urn:microsoft.com/office/officeart/2005/8/layout/list1"/>
    <dgm:cxn modelId="{23D189CB-1A83-4B35-B7BF-FF3550A2DA77}" type="presOf" srcId="{ADB39346-0141-440E-B9F6-ABDA990AF18C}" destId="{9ADF4421-18F6-46DC-AC07-4AB00AF77784}" srcOrd="0" destOrd="0" presId="urn:microsoft.com/office/officeart/2005/8/layout/list1"/>
    <dgm:cxn modelId="{E539FBC7-BD17-4B82-995A-97837D19C816}" srcId="{31E9F8AB-F04F-4B13-A1AB-1753DE39003A}" destId="{DBADB5D1-1CB3-47A0-B172-0D58012B5AD6}" srcOrd="0" destOrd="0" parTransId="{8B3A5279-6A93-4CF3-BE44-255BD6C7D0B8}" sibTransId="{BB108D0F-EB70-47D2-B634-5F359CCC2480}"/>
    <dgm:cxn modelId="{40FB6DF8-2F7F-4AEF-8978-190935AB8A81}" type="presOf" srcId="{3A0865A5-B071-4FCF-AABA-AA1B7047265E}" destId="{7E7A76E8-DCD0-4BEB-ABF5-618CEE5E92EB}" srcOrd="0" destOrd="0" presId="urn:microsoft.com/office/officeart/2005/8/layout/list1"/>
    <dgm:cxn modelId="{DEC8E429-9EA5-4CD4-8528-806A0C58DD01}" type="presOf" srcId="{98DDC418-F83D-4DF8-B537-080D1829D59E}" destId="{23370935-1004-4B98-99F3-664BC398AA78}" srcOrd="0" destOrd="0" presId="urn:microsoft.com/office/officeart/2005/8/layout/list1"/>
    <dgm:cxn modelId="{4E51C16B-3124-493B-A79F-4070B424EB0E}" srcId="{31E9F8AB-F04F-4B13-A1AB-1753DE39003A}" destId="{3A0865A5-B071-4FCF-AABA-AA1B7047265E}" srcOrd="2" destOrd="0" parTransId="{27177D2F-DB15-45E7-841D-BF6AEC9C66C9}" sibTransId="{98703F7C-2241-49C9-983C-ED95365436DE}"/>
    <dgm:cxn modelId="{7F2ACEA3-7C14-4160-BA4A-D7FF2691A63E}" type="presOf" srcId="{98DDC418-F83D-4DF8-B537-080D1829D59E}" destId="{5C0A2DE0-811B-4F7D-9DBC-B5DE24A3EF10}" srcOrd="1" destOrd="0" presId="urn:microsoft.com/office/officeart/2005/8/layout/list1"/>
    <dgm:cxn modelId="{C1903230-EA8D-4F39-A7AC-A1FB2C843BAC}" type="presOf" srcId="{3A0865A5-B071-4FCF-AABA-AA1B7047265E}" destId="{6A5E99AD-B92A-443E-80FC-0591419FF35E}" srcOrd="1" destOrd="0" presId="urn:microsoft.com/office/officeart/2005/8/layout/list1"/>
    <dgm:cxn modelId="{0AFE5180-FB73-4686-981A-B029254197E8}" srcId="{31E9F8AB-F04F-4B13-A1AB-1753DE39003A}" destId="{7C745AC2-A090-40AD-9FC1-ABBF2CE97C9D}" srcOrd="1" destOrd="0" parTransId="{C92C039E-E966-4938-9CCA-DC4DB6F46E58}" sibTransId="{6F1533C6-0352-46B6-8045-A616DCD64D94}"/>
    <dgm:cxn modelId="{326A4D82-8938-4D29-9D71-DCDB5E50B103}" type="presOf" srcId="{ADB39346-0141-440E-B9F6-ABDA990AF18C}" destId="{A47C9FD6-7FDF-44C8-8DE5-2F0DD52D1F56}" srcOrd="1" destOrd="0" presId="urn:microsoft.com/office/officeart/2005/8/layout/list1"/>
    <dgm:cxn modelId="{22059B89-282A-4EFD-B6F0-581A8F468CE9}" type="presOf" srcId="{7C745AC2-A090-40AD-9FC1-ABBF2CE97C9D}" destId="{A2441F7D-1C39-4458-B464-F6BEAFDB6452}" srcOrd="1" destOrd="0" presId="urn:microsoft.com/office/officeart/2005/8/layout/list1"/>
    <dgm:cxn modelId="{9746E41D-0B64-420F-BA09-0A9E01D621D3}" srcId="{31E9F8AB-F04F-4B13-A1AB-1753DE39003A}" destId="{ADB39346-0141-440E-B9F6-ABDA990AF18C}" srcOrd="3" destOrd="0" parTransId="{FEAFE46D-A059-4F1B-9B46-19F8ADE51207}" sibTransId="{38BC9CFF-80EF-4F3C-A763-F3997089474B}"/>
    <dgm:cxn modelId="{CCC91DDD-0D45-41D0-AE7E-8346FC4FBC73}" type="presOf" srcId="{DBADB5D1-1CB3-47A0-B172-0D58012B5AD6}" destId="{0BBE8CA4-F3E0-4C9F-A6F0-13BB5093449C}" srcOrd="1" destOrd="0" presId="urn:microsoft.com/office/officeart/2005/8/layout/list1"/>
    <dgm:cxn modelId="{32ED6A7E-99D4-45C4-B377-856939B2CFD2}" type="presOf" srcId="{DBADB5D1-1CB3-47A0-B172-0D58012B5AD6}" destId="{733FDF21-138C-48FF-AC2F-1E72A7CEEE17}" srcOrd="0" destOrd="0" presId="urn:microsoft.com/office/officeart/2005/8/layout/list1"/>
    <dgm:cxn modelId="{032D5DE3-374E-4E2C-A7BB-BAF1559F8FE1}" srcId="{31E9F8AB-F04F-4B13-A1AB-1753DE39003A}" destId="{98DDC418-F83D-4DF8-B537-080D1829D59E}" srcOrd="4" destOrd="0" parTransId="{ADE527BC-788A-4890-AD04-89359E894441}" sibTransId="{4175F787-39EF-41DE-930F-0433ADDD1EFB}"/>
    <dgm:cxn modelId="{C18233D8-7C0F-498E-A859-049F3F10D16E}" type="presParOf" srcId="{337969D9-003C-41B2-98C8-3F4A62078034}" destId="{0F9A8641-8EEE-4006-B7C1-49DC2717A940}" srcOrd="0" destOrd="0" presId="urn:microsoft.com/office/officeart/2005/8/layout/list1"/>
    <dgm:cxn modelId="{B06686DF-843E-4962-8E1A-069FF43549BC}" type="presParOf" srcId="{0F9A8641-8EEE-4006-B7C1-49DC2717A940}" destId="{733FDF21-138C-48FF-AC2F-1E72A7CEEE17}" srcOrd="0" destOrd="0" presId="urn:microsoft.com/office/officeart/2005/8/layout/list1"/>
    <dgm:cxn modelId="{467EE4B4-ADE2-4DE1-B9E1-EB9220C38FF7}" type="presParOf" srcId="{0F9A8641-8EEE-4006-B7C1-49DC2717A940}" destId="{0BBE8CA4-F3E0-4C9F-A6F0-13BB5093449C}" srcOrd="1" destOrd="0" presId="urn:microsoft.com/office/officeart/2005/8/layout/list1"/>
    <dgm:cxn modelId="{9D74D00F-A8F6-4F54-BBAA-65942DE56567}" type="presParOf" srcId="{337969D9-003C-41B2-98C8-3F4A62078034}" destId="{39337889-E0F8-4A45-9AA6-6FB85AEFA251}" srcOrd="1" destOrd="0" presId="urn:microsoft.com/office/officeart/2005/8/layout/list1"/>
    <dgm:cxn modelId="{C3877320-163F-4D67-936B-24AAAE3F4626}" type="presParOf" srcId="{337969D9-003C-41B2-98C8-3F4A62078034}" destId="{22AB8BBF-3E65-481D-B95D-93E318BE3421}" srcOrd="2" destOrd="0" presId="urn:microsoft.com/office/officeart/2005/8/layout/list1"/>
    <dgm:cxn modelId="{D976BAD1-A18E-4899-846A-DDD9321A2238}" type="presParOf" srcId="{337969D9-003C-41B2-98C8-3F4A62078034}" destId="{328A2FE3-06F0-4C7C-9BDA-9A90CBD17CBE}" srcOrd="3" destOrd="0" presId="urn:microsoft.com/office/officeart/2005/8/layout/list1"/>
    <dgm:cxn modelId="{0776BF3F-9703-43DD-9E77-582E7A232932}" type="presParOf" srcId="{337969D9-003C-41B2-98C8-3F4A62078034}" destId="{3D7506CF-74FE-4B1F-B673-001C313EC7B9}" srcOrd="4" destOrd="0" presId="urn:microsoft.com/office/officeart/2005/8/layout/list1"/>
    <dgm:cxn modelId="{930C5914-3810-4DE1-B5E6-E3ADA962D7E4}" type="presParOf" srcId="{3D7506CF-74FE-4B1F-B673-001C313EC7B9}" destId="{50E590EA-4C4E-43E8-BE7A-F614119EF716}" srcOrd="0" destOrd="0" presId="urn:microsoft.com/office/officeart/2005/8/layout/list1"/>
    <dgm:cxn modelId="{4CBD696D-05E5-48C5-9595-83120C407A92}" type="presParOf" srcId="{3D7506CF-74FE-4B1F-B673-001C313EC7B9}" destId="{A2441F7D-1C39-4458-B464-F6BEAFDB6452}" srcOrd="1" destOrd="0" presId="urn:microsoft.com/office/officeart/2005/8/layout/list1"/>
    <dgm:cxn modelId="{DB605B89-775D-4777-B8D1-66C4EDFCED8D}" type="presParOf" srcId="{337969D9-003C-41B2-98C8-3F4A62078034}" destId="{BA36B57E-915E-442B-8693-81CE65F81AFB}" srcOrd="5" destOrd="0" presId="urn:microsoft.com/office/officeart/2005/8/layout/list1"/>
    <dgm:cxn modelId="{898A0ADF-1D5B-48AE-BE9D-F93B0073B178}" type="presParOf" srcId="{337969D9-003C-41B2-98C8-3F4A62078034}" destId="{228263B0-DA2D-4E0E-B792-AA5F21A394CB}" srcOrd="6" destOrd="0" presId="urn:microsoft.com/office/officeart/2005/8/layout/list1"/>
    <dgm:cxn modelId="{79546DC0-99FA-42C9-88EF-1B0B701EA1DB}" type="presParOf" srcId="{337969D9-003C-41B2-98C8-3F4A62078034}" destId="{EFE4D428-2A1C-4CFE-964F-64B1719128B6}" srcOrd="7" destOrd="0" presId="urn:microsoft.com/office/officeart/2005/8/layout/list1"/>
    <dgm:cxn modelId="{259001E9-B1B5-45E9-91C6-8D103AC8DF41}" type="presParOf" srcId="{337969D9-003C-41B2-98C8-3F4A62078034}" destId="{8AC2001B-AB1B-407D-BFA6-82B8F13DC00A}" srcOrd="8" destOrd="0" presId="urn:microsoft.com/office/officeart/2005/8/layout/list1"/>
    <dgm:cxn modelId="{5F392069-FC9C-4F29-894F-C89F0229EDBE}" type="presParOf" srcId="{8AC2001B-AB1B-407D-BFA6-82B8F13DC00A}" destId="{7E7A76E8-DCD0-4BEB-ABF5-618CEE5E92EB}" srcOrd="0" destOrd="0" presId="urn:microsoft.com/office/officeart/2005/8/layout/list1"/>
    <dgm:cxn modelId="{373A3921-9404-4062-9B28-8A1CA2927317}" type="presParOf" srcId="{8AC2001B-AB1B-407D-BFA6-82B8F13DC00A}" destId="{6A5E99AD-B92A-443E-80FC-0591419FF35E}" srcOrd="1" destOrd="0" presId="urn:microsoft.com/office/officeart/2005/8/layout/list1"/>
    <dgm:cxn modelId="{923576CE-E4A0-4803-AEE2-9975AC548CA7}" type="presParOf" srcId="{337969D9-003C-41B2-98C8-3F4A62078034}" destId="{CE824267-64D0-4418-8798-DF5E0579361F}" srcOrd="9" destOrd="0" presId="urn:microsoft.com/office/officeart/2005/8/layout/list1"/>
    <dgm:cxn modelId="{0E4DAEB0-9C92-4730-A7C6-FABEA6A57D37}" type="presParOf" srcId="{337969D9-003C-41B2-98C8-3F4A62078034}" destId="{BAEACEF4-7194-424A-AF0E-CA9074DDCED2}" srcOrd="10" destOrd="0" presId="urn:microsoft.com/office/officeart/2005/8/layout/list1"/>
    <dgm:cxn modelId="{9B2D9DE3-D945-42A0-8328-FB6CC7351738}" type="presParOf" srcId="{337969D9-003C-41B2-98C8-3F4A62078034}" destId="{D7079418-730D-4ACE-B137-96AFB3E43F2C}" srcOrd="11" destOrd="0" presId="urn:microsoft.com/office/officeart/2005/8/layout/list1"/>
    <dgm:cxn modelId="{E250EC3C-EEDD-4C0F-82F9-C8BC4983F35E}" type="presParOf" srcId="{337969D9-003C-41B2-98C8-3F4A62078034}" destId="{7A33E1B1-74FF-410B-AE49-C1A0F2A28425}" srcOrd="12" destOrd="0" presId="urn:microsoft.com/office/officeart/2005/8/layout/list1"/>
    <dgm:cxn modelId="{BEF541B3-4912-420F-8891-05A39C333778}" type="presParOf" srcId="{7A33E1B1-74FF-410B-AE49-C1A0F2A28425}" destId="{9ADF4421-18F6-46DC-AC07-4AB00AF77784}" srcOrd="0" destOrd="0" presId="urn:microsoft.com/office/officeart/2005/8/layout/list1"/>
    <dgm:cxn modelId="{E3B74003-305E-441F-86F0-148926D8CD38}" type="presParOf" srcId="{7A33E1B1-74FF-410B-AE49-C1A0F2A28425}" destId="{A47C9FD6-7FDF-44C8-8DE5-2F0DD52D1F56}" srcOrd="1" destOrd="0" presId="urn:microsoft.com/office/officeart/2005/8/layout/list1"/>
    <dgm:cxn modelId="{5B95EDE7-A13B-4A27-B186-4C039D834950}" type="presParOf" srcId="{337969D9-003C-41B2-98C8-3F4A62078034}" destId="{7D12C910-BB3C-4C0A-BB14-A08EBDF9AAF1}" srcOrd="13" destOrd="0" presId="urn:microsoft.com/office/officeart/2005/8/layout/list1"/>
    <dgm:cxn modelId="{600709E4-12D3-4971-A337-09795A61651D}" type="presParOf" srcId="{337969D9-003C-41B2-98C8-3F4A62078034}" destId="{9D076A7D-B660-45E5-B391-9A8993417E9B}" srcOrd="14" destOrd="0" presId="urn:microsoft.com/office/officeart/2005/8/layout/list1"/>
    <dgm:cxn modelId="{0F3AE52B-913C-4869-8FF4-00E7977791AD}" type="presParOf" srcId="{337969D9-003C-41B2-98C8-3F4A62078034}" destId="{8DD97CC7-246D-4FFE-ABC1-0356D34493BF}" srcOrd="15" destOrd="0" presId="urn:microsoft.com/office/officeart/2005/8/layout/list1"/>
    <dgm:cxn modelId="{9E04AD17-7171-4F10-B256-B86255478562}" type="presParOf" srcId="{337969D9-003C-41B2-98C8-3F4A62078034}" destId="{0DBF0D43-7E58-4D1C-B6B2-85292E346841}" srcOrd="16" destOrd="0" presId="urn:microsoft.com/office/officeart/2005/8/layout/list1"/>
    <dgm:cxn modelId="{8774B885-105A-47C4-A8A8-493FE5033AF0}" type="presParOf" srcId="{0DBF0D43-7E58-4D1C-B6B2-85292E346841}" destId="{23370935-1004-4B98-99F3-664BC398AA78}" srcOrd="0" destOrd="0" presId="urn:microsoft.com/office/officeart/2005/8/layout/list1"/>
    <dgm:cxn modelId="{106CB3A9-6D7F-4E49-BBE3-32582E1ADAA3}" type="presParOf" srcId="{0DBF0D43-7E58-4D1C-B6B2-85292E346841}" destId="{5C0A2DE0-811B-4F7D-9DBC-B5DE24A3EF10}" srcOrd="1" destOrd="0" presId="urn:microsoft.com/office/officeart/2005/8/layout/list1"/>
    <dgm:cxn modelId="{4419F542-5300-4C76-BD88-F95C2C79E1D8}" type="presParOf" srcId="{337969D9-003C-41B2-98C8-3F4A62078034}" destId="{247BCC8C-7CF6-49C7-B298-AE8207CBE796}" srcOrd="17" destOrd="0" presId="urn:microsoft.com/office/officeart/2005/8/layout/list1"/>
    <dgm:cxn modelId="{64577B26-EF33-4F70-A4E5-3DDF1467A109}" type="presParOf" srcId="{337969D9-003C-41B2-98C8-3F4A62078034}" destId="{7ED89999-3C2F-424B-BD84-51BDF46D6BA8}" srcOrd="18"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E2BB07-62D0-4332-A49A-8D47B3EA97E6}" type="doc">
      <dgm:prSet loTypeId="urn:microsoft.com/office/officeart/2005/8/layout/chevron2" loCatId="list" qsTypeId="urn:microsoft.com/office/officeart/2005/8/quickstyle/3d5" qsCatId="3D" csTypeId="urn:microsoft.com/office/officeart/2005/8/colors/accent0_3" csCatId="mainScheme" phldr="1"/>
      <dgm:spPr/>
      <dgm:t>
        <a:bodyPr/>
        <a:lstStyle/>
        <a:p>
          <a:endParaRPr lang="es-CO"/>
        </a:p>
      </dgm:t>
    </dgm:pt>
    <dgm:pt modelId="{0D6682AB-1980-44AF-AB22-DBE9DC767CEE}">
      <dgm:prSet phldrT="[Texto]" phldr="1" custT="1"/>
      <dgm:spPr/>
      <dgm:t>
        <a:bodyPr/>
        <a:lstStyle/>
        <a:p>
          <a:endParaRPr lang="es-CO" sz="100" dirty="0"/>
        </a:p>
      </dgm:t>
    </dgm:pt>
    <dgm:pt modelId="{E79B36F5-09EA-44BE-B87C-7CD9DB68833B}" type="parTrans" cxnId="{897C3222-0C79-4B00-A0B8-4E32DA402120}">
      <dgm:prSet/>
      <dgm:spPr/>
      <dgm:t>
        <a:bodyPr/>
        <a:lstStyle/>
        <a:p>
          <a:endParaRPr lang="es-CO"/>
        </a:p>
      </dgm:t>
    </dgm:pt>
    <dgm:pt modelId="{BCEA5326-8691-447E-B318-0DD53F5CB4CB}" type="sibTrans" cxnId="{897C3222-0C79-4B00-A0B8-4E32DA402120}">
      <dgm:prSet/>
      <dgm:spPr/>
      <dgm:t>
        <a:bodyPr/>
        <a:lstStyle/>
        <a:p>
          <a:endParaRPr lang="es-CO"/>
        </a:p>
      </dgm:t>
    </dgm:pt>
    <dgm:pt modelId="{100D2AF0-4261-4AE5-A95B-975F4432E86D}">
      <dgm:prSet phldrT="[Texto]" phldr="1" custT="1"/>
      <dgm:spPr/>
      <dgm:t>
        <a:bodyPr/>
        <a:lstStyle/>
        <a:p>
          <a:endParaRPr lang="es-CO" sz="100" dirty="0"/>
        </a:p>
      </dgm:t>
    </dgm:pt>
    <dgm:pt modelId="{7060BB16-FE9D-4479-9FF0-339A7F0D1F12}" type="parTrans" cxnId="{CFE797F5-CC3B-4928-8586-40BA5342C48E}">
      <dgm:prSet/>
      <dgm:spPr/>
      <dgm:t>
        <a:bodyPr/>
        <a:lstStyle/>
        <a:p>
          <a:endParaRPr lang="es-CO"/>
        </a:p>
      </dgm:t>
    </dgm:pt>
    <dgm:pt modelId="{BC18B133-FE69-418C-98E4-570BB9DD169A}" type="sibTrans" cxnId="{CFE797F5-CC3B-4928-8586-40BA5342C48E}">
      <dgm:prSet/>
      <dgm:spPr/>
      <dgm:t>
        <a:bodyPr/>
        <a:lstStyle/>
        <a:p>
          <a:endParaRPr lang="es-CO"/>
        </a:p>
      </dgm:t>
    </dgm:pt>
    <dgm:pt modelId="{1EEE46FB-1B9E-4E51-8B9C-532ED2A7B31E}">
      <dgm:prSet phldrT="[Texto]"/>
      <dgm:spPr/>
      <dgm:t>
        <a:bodyPr/>
        <a:lstStyle/>
        <a:p>
          <a:r>
            <a:rPr lang="es-CO" dirty="0" smtClean="0">
              <a:latin typeface="Bradley Hand ITC" pitchFamily="66" charset="0"/>
              <a:cs typeface="Arial" pitchFamily="34" charset="0"/>
            </a:rPr>
            <a:t>Adoptaron  el metro de las obras griega que fue el hexámetro.</a:t>
          </a:r>
          <a:endParaRPr lang="es-CO" dirty="0">
            <a:latin typeface="Bradley Hand ITC" pitchFamily="66" charset="0"/>
          </a:endParaRPr>
        </a:p>
      </dgm:t>
    </dgm:pt>
    <dgm:pt modelId="{AA2B0A16-D9A6-4D7B-9343-6944962B3391}" type="parTrans" cxnId="{6B1D0BC9-1BFB-48CF-884B-E01171B0ED02}">
      <dgm:prSet/>
      <dgm:spPr/>
      <dgm:t>
        <a:bodyPr/>
        <a:lstStyle/>
        <a:p>
          <a:endParaRPr lang="es-CO"/>
        </a:p>
      </dgm:t>
    </dgm:pt>
    <dgm:pt modelId="{808C603C-B178-4766-9F91-03D7D6C4CD3E}" type="sibTrans" cxnId="{6B1D0BC9-1BFB-48CF-884B-E01171B0ED02}">
      <dgm:prSet/>
      <dgm:spPr/>
      <dgm:t>
        <a:bodyPr/>
        <a:lstStyle/>
        <a:p>
          <a:endParaRPr lang="es-CO"/>
        </a:p>
      </dgm:t>
    </dgm:pt>
    <dgm:pt modelId="{E7994D00-CAFE-4AA9-AB13-42A327010348}">
      <dgm:prSet phldrT="[Texto]" phldr="1" custT="1"/>
      <dgm:spPr/>
      <dgm:t>
        <a:bodyPr/>
        <a:lstStyle/>
        <a:p>
          <a:endParaRPr lang="es-CO" sz="100" dirty="0"/>
        </a:p>
      </dgm:t>
    </dgm:pt>
    <dgm:pt modelId="{ABDCAF1A-644A-4B33-B340-BA13ED8B43E4}" type="parTrans" cxnId="{326A77E1-4E95-4D4B-886D-90DF8DDA2C1B}">
      <dgm:prSet/>
      <dgm:spPr/>
      <dgm:t>
        <a:bodyPr/>
        <a:lstStyle/>
        <a:p>
          <a:endParaRPr lang="es-CO"/>
        </a:p>
      </dgm:t>
    </dgm:pt>
    <dgm:pt modelId="{44269A0E-105A-47E3-BBB7-A935879EBA76}" type="sibTrans" cxnId="{326A77E1-4E95-4D4B-886D-90DF8DDA2C1B}">
      <dgm:prSet/>
      <dgm:spPr/>
      <dgm:t>
        <a:bodyPr/>
        <a:lstStyle/>
        <a:p>
          <a:endParaRPr lang="es-CO"/>
        </a:p>
      </dgm:t>
    </dgm:pt>
    <dgm:pt modelId="{E4E3971B-81D5-44B3-BFEA-126A2781B877}">
      <dgm:prSet phldrT="[Texto]"/>
      <dgm:spPr/>
      <dgm:t>
        <a:bodyPr/>
        <a:lstStyle/>
        <a:p>
          <a:r>
            <a:rPr lang="es-CO" dirty="0" smtClean="0">
              <a:latin typeface="Bradley Hand ITC" pitchFamily="66" charset="0"/>
              <a:cs typeface="Arial" pitchFamily="34" charset="0"/>
            </a:rPr>
            <a:t>Una de las obras mas importantes fue </a:t>
          </a:r>
          <a:r>
            <a:rPr lang="es-CO" b="1" dirty="0" smtClean="0">
              <a:latin typeface="Bradley Hand ITC" pitchFamily="66" charset="0"/>
              <a:cs typeface="Arial" pitchFamily="34" charset="0"/>
            </a:rPr>
            <a:t>LA ENEIDA </a:t>
          </a:r>
          <a:r>
            <a:rPr lang="es-CO" dirty="0" smtClean="0">
              <a:latin typeface="Bradley Hand ITC" pitchFamily="66" charset="0"/>
              <a:cs typeface="Arial" pitchFamily="34" charset="0"/>
            </a:rPr>
            <a:t>de Virgilio</a:t>
          </a:r>
          <a:endParaRPr lang="es-CO" dirty="0">
            <a:latin typeface="Bradley Hand ITC" pitchFamily="66" charset="0"/>
          </a:endParaRPr>
        </a:p>
      </dgm:t>
    </dgm:pt>
    <dgm:pt modelId="{960382AB-703D-4EB3-A03A-872DF6FC5BCC}" type="parTrans" cxnId="{0BE0F1A1-9C2D-45AD-A5E4-A74DD1A5A40C}">
      <dgm:prSet/>
      <dgm:spPr/>
      <dgm:t>
        <a:bodyPr/>
        <a:lstStyle/>
        <a:p>
          <a:endParaRPr lang="es-CO"/>
        </a:p>
      </dgm:t>
    </dgm:pt>
    <dgm:pt modelId="{CC73095D-73EC-4293-970D-7CF4804AEA97}" type="sibTrans" cxnId="{0BE0F1A1-9C2D-45AD-A5E4-A74DD1A5A40C}">
      <dgm:prSet/>
      <dgm:spPr/>
      <dgm:t>
        <a:bodyPr/>
        <a:lstStyle/>
        <a:p>
          <a:endParaRPr lang="es-CO"/>
        </a:p>
      </dgm:t>
    </dgm:pt>
    <dgm:pt modelId="{9FB96E9C-DF85-4FFC-89CD-93A8ACD6A61A}">
      <dgm:prSet phldrT="[Texto]"/>
      <dgm:spPr/>
      <dgm:t>
        <a:bodyPr/>
        <a:lstStyle/>
        <a:p>
          <a:r>
            <a:rPr lang="es-CO" dirty="0" smtClean="0">
              <a:latin typeface="Bradley Hand ITC" pitchFamily="66" charset="0"/>
              <a:cs typeface="Arial" pitchFamily="34" charset="0"/>
            </a:rPr>
            <a:t>Al comienzo la poesía épica en Roma trató de imitar los poemas griegos.</a:t>
          </a:r>
          <a:endParaRPr lang="es-CO" dirty="0">
            <a:latin typeface="Bradley Hand ITC" pitchFamily="66" charset="0"/>
          </a:endParaRPr>
        </a:p>
      </dgm:t>
    </dgm:pt>
    <dgm:pt modelId="{B3FA8A96-A3E0-460A-9663-A761EA91E48D}" type="sibTrans" cxnId="{A748079F-830A-4E4D-8F4A-0F5C84F56380}">
      <dgm:prSet/>
      <dgm:spPr/>
      <dgm:t>
        <a:bodyPr/>
        <a:lstStyle/>
        <a:p>
          <a:endParaRPr lang="es-CO"/>
        </a:p>
      </dgm:t>
    </dgm:pt>
    <dgm:pt modelId="{A55D84EA-5956-40CA-9DFF-332D8F359225}" type="parTrans" cxnId="{A748079F-830A-4E4D-8F4A-0F5C84F56380}">
      <dgm:prSet/>
      <dgm:spPr/>
      <dgm:t>
        <a:bodyPr/>
        <a:lstStyle/>
        <a:p>
          <a:endParaRPr lang="es-CO"/>
        </a:p>
      </dgm:t>
    </dgm:pt>
    <dgm:pt modelId="{92677DCA-6D0D-4B0F-87FB-C6EB0B9E9D24}" type="pres">
      <dgm:prSet presAssocID="{7DE2BB07-62D0-4332-A49A-8D47B3EA97E6}" presName="linearFlow" presStyleCnt="0">
        <dgm:presLayoutVars>
          <dgm:dir/>
          <dgm:animLvl val="lvl"/>
          <dgm:resizeHandles val="exact"/>
        </dgm:presLayoutVars>
      </dgm:prSet>
      <dgm:spPr/>
      <dgm:t>
        <a:bodyPr/>
        <a:lstStyle/>
        <a:p>
          <a:endParaRPr lang="es-CO"/>
        </a:p>
      </dgm:t>
    </dgm:pt>
    <dgm:pt modelId="{8306B9F5-49DE-4A5A-A00E-D491848C5C4B}" type="pres">
      <dgm:prSet presAssocID="{0D6682AB-1980-44AF-AB22-DBE9DC767CEE}" presName="composite" presStyleCnt="0"/>
      <dgm:spPr/>
    </dgm:pt>
    <dgm:pt modelId="{15543F9F-24E4-404E-8A08-C6D77F68FAF5}" type="pres">
      <dgm:prSet presAssocID="{0D6682AB-1980-44AF-AB22-DBE9DC767CEE}" presName="parentText" presStyleLbl="alignNode1" presStyleIdx="0" presStyleCnt="3">
        <dgm:presLayoutVars>
          <dgm:chMax val="1"/>
          <dgm:bulletEnabled val="1"/>
        </dgm:presLayoutVars>
      </dgm:prSet>
      <dgm:spPr/>
      <dgm:t>
        <a:bodyPr/>
        <a:lstStyle/>
        <a:p>
          <a:endParaRPr lang="es-CO"/>
        </a:p>
      </dgm:t>
    </dgm:pt>
    <dgm:pt modelId="{BC154E9B-6C54-43B2-A316-D3EA098E1314}" type="pres">
      <dgm:prSet presAssocID="{0D6682AB-1980-44AF-AB22-DBE9DC767CEE}" presName="descendantText" presStyleLbl="alignAcc1" presStyleIdx="0" presStyleCnt="3">
        <dgm:presLayoutVars>
          <dgm:bulletEnabled val="1"/>
        </dgm:presLayoutVars>
      </dgm:prSet>
      <dgm:spPr/>
      <dgm:t>
        <a:bodyPr/>
        <a:lstStyle/>
        <a:p>
          <a:endParaRPr lang="es-CO"/>
        </a:p>
      </dgm:t>
    </dgm:pt>
    <dgm:pt modelId="{27527570-13E4-4BDD-83F4-B339B6CC022C}" type="pres">
      <dgm:prSet presAssocID="{BCEA5326-8691-447E-B318-0DD53F5CB4CB}" presName="sp" presStyleCnt="0"/>
      <dgm:spPr/>
    </dgm:pt>
    <dgm:pt modelId="{94F3796D-E6AF-49FC-8849-A54CCDEC9F32}" type="pres">
      <dgm:prSet presAssocID="{100D2AF0-4261-4AE5-A95B-975F4432E86D}" presName="composite" presStyleCnt="0"/>
      <dgm:spPr/>
    </dgm:pt>
    <dgm:pt modelId="{32E0FE92-E721-4AFE-998B-D6A273805CDC}" type="pres">
      <dgm:prSet presAssocID="{100D2AF0-4261-4AE5-A95B-975F4432E86D}" presName="parentText" presStyleLbl="alignNode1" presStyleIdx="1" presStyleCnt="3">
        <dgm:presLayoutVars>
          <dgm:chMax val="1"/>
          <dgm:bulletEnabled val="1"/>
        </dgm:presLayoutVars>
      </dgm:prSet>
      <dgm:spPr/>
      <dgm:t>
        <a:bodyPr/>
        <a:lstStyle/>
        <a:p>
          <a:endParaRPr lang="es-CO"/>
        </a:p>
      </dgm:t>
    </dgm:pt>
    <dgm:pt modelId="{BB215153-3534-499B-822D-A2502A731B3E}" type="pres">
      <dgm:prSet presAssocID="{100D2AF0-4261-4AE5-A95B-975F4432E86D}" presName="descendantText" presStyleLbl="alignAcc1" presStyleIdx="1" presStyleCnt="3">
        <dgm:presLayoutVars>
          <dgm:bulletEnabled val="1"/>
        </dgm:presLayoutVars>
      </dgm:prSet>
      <dgm:spPr/>
      <dgm:t>
        <a:bodyPr/>
        <a:lstStyle/>
        <a:p>
          <a:endParaRPr lang="es-CO"/>
        </a:p>
      </dgm:t>
    </dgm:pt>
    <dgm:pt modelId="{F551230E-24A9-43A5-B401-91885964EC37}" type="pres">
      <dgm:prSet presAssocID="{BC18B133-FE69-418C-98E4-570BB9DD169A}" presName="sp" presStyleCnt="0"/>
      <dgm:spPr/>
    </dgm:pt>
    <dgm:pt modelId="{A15C0297-00C7-4632-8A1C-BE6FD8375782}" type="pres">
      <dgm:prSet presAssocID="{E7994D00-CAFE-4AA9-AB13-42A327010348}" presName="composite" presStyleCnt="0"/>
      <dgm:spPr/>
    </dgm:pt>
    <dgm:pt modelId="{F83B431F-3A6B-45F2-B051-E2CCFC495B36}" type="pres">
      <dgm:prSet presAssocID="{E7994D00-CAFE-4AA9-AB13-42A327010348}" presName="parentText" presStyleLbl="alignNode1" presStyleIdx="2" presStyleCnt="3">
        <dgm:presLayoutVars>
          <dgm:chMax val="1"/>
          <dgm:bulletEnabled val="1"/>
        </dgm:presLayoutVars>
      </dgm:prSet>
      <dgm:spPr/>
      <dgm:t>
        <a:bodyPr/>
        <a:lstStyle/>
        <a:p>
          <a:endParaRPr lang="es-CO"/>
        </a:p>
      </dgm:t>
    </dgm:pt>
    <dgm:pt modelId="{672C4BF9-3B80-4021-A3E6-4A4A11C946C7}" type="pres">
      <dgm:prSet presAssocID="{E7994D00-CAFE-4AA9-AB13-42A327010348}" presName="descendantText" presStyleLbl="alignAcc1" presStyleIdx="2" presStyleCnt="3">
        <dgm:presLayoutVars>
          <dgm:bulletEnabled val="1"/>
        </dgm:presLayoutVars>
      </dgm:prSet>
      <dgm:spPr/>
      <dgm:t>
        <a:bodyPr/>
        <a:lstStyle/>
        <a:p>
          <a:endParaRPr lang="es-CO"/>
        </a:p>
      </dgm:t>
    </dgm:pt>
  </dgm:ptLst>
  <dgm:cxnLst>
    <dgm:cxn modelId="{A748079F-830A-4E4D-8F4A-0F5C84F56380}" srcId="{0D6682AB-1980-44AF-AB22-DBE9DC767CEE}" destId="{9FB96E9C-DF85-4FFC-89CD-93A8ACD6A61A}" srcOrd="0" destOrd="0" parTransId="{A55D84EA-5956-40CA-9DFF-332D8F359225}" sibTransId="{B3FA8A96-A3E0-460A-9663-A761EA91E48D}"/>
    <dgm:cxn modelId="{B6A559FA-A345-4498-B4D1-137FCDD20BFA}" type="presOf" srcId="{E7994D00-CAFE-4AA9-AB13-42A327010348}" destId="{F83B431F-3A6B-45F2-B051-E2CCFC495B36}" srcOrd="0" destOrd="0" presId="urn:microsoft.com/office/officeart/2005/8/layout/chevron2"/>
    <dgm:cxn modelId="{326A77E1-4E95-4D4B-886D-90DF8DDA2C1B}" srcId="{7DE2BB07-62D0-4332-A49A-8D47B3EA97E6}" destId="{E7994D00-CAFE-4AA9-AB13-42A327010348}" srcOrd="2" destOrd="0" parTransId="{ABDCAF1A-644A-4B33-B340-BA13ED8B43E4}" sibTransId="{44269A0E-105A-47E3-BBB7-A935879EBA76}"/>
    <dgm:cxn modelId="{DF2D2002-DCD8-4191-ADB6-A519C03FD86B}" type="presOf" srcId="{0D6682AB-1980-44AF-AB22-DBE9DC767CEE}" destId="{15543F9F-24E4-404E-8A08-C6D77F68FAF5}" srcOrd="0" destOrd="0" presId="urn:microsoft.com/office/officeart/2005/8/layout/chevron2"/>
    <dgm:cxn modelId="{5C796901-E59B-4D6A-88F6-052E26E47665}" type="presOf" srcId="{1EEE46FB-1B9E-4E51-8B9C-532ED2A7B31E}" destId="{BB215153-3534-499B-822D-A2502A731B3E}" srcOrd="0" destOrd="0" presId="urn:microsoft.com/office/officeart/2005/8/layout/chevron2"/>
    <dgm:cxn modelId="{0BE0F1A1-9C2D-45AD-A5E4-A74DD1A5A40C}" srcId="{E7994D00-CAFE-4AA9-AB13-42A327010348}" destId="{E4E3971B-81D5-44B3-BFEA-126A2781B877}" srcOrd="0" destOrd="0" parTransId="{960382AB-703D-4EB3-A03A-872DF6FC5BCC}" sibTransId="{CC73095D-73EC-4293-970D-7CF4804AEA97}"/>
    <dgm:cxn modelId="{897C3222-0C79-4B00-A0B8-4E32DA402120}" srcId="{7DE2BB07-62D0-4332-A49A-8D47B3EA97E6}" destId="{0D6682AB-1980-44AF-AB22-DBE9DC767CEE}" srcOrd="0" destOrd="0" parTransId="{E79B36F5-09EA-44BE-B87C-7CD9DB68833B}" sibTransId="{BCEA5326-8691-447E-B318-0DD53F5CB4CB}"/>
    <dgm:cxn modelId="{CFE797F5-CC3B-4928-8586-40BA5342C48E}" srcId="{7DE2BB07-62D0-4332-A49A-8D47B3EA97E6}" destId="{100D2AF0-4261-4AE5-A95B-975F4432E86D}" srcOrd="1" destOrd="0" parTransId="{7060BB16-FE9D-4479-9FF0-339A7F0D1F12}" sibTransId="{BC18B133-FE69-418C-98E4-570BB9DD169A}"/>
    <dgm:cxn modelId="{85518029-8FFF-4E36-BFB4-66C9FD8BF9DB}" type="presOf" srcId="{7DE2BB07-62D0-4332-A49A-8D47B3EA97E6}" destId="{92677DCA-6D0D-4B0F-87FB-C6EB0B9E9D24}" srcOrd="0" destOrd="0" presId="urn:microsoft.com/office/officeart/2005/8/layout/chevron2"/>
    <dgm:cxn modelId="{95392C8D-3651-4E52-831D-854A9A3CB058}" type="presOf" srcId="{E4E3971B-81D5-44B3-BFEA-126A2781B877}" destId="{672C4BF9-3B80-4021-A3E6-4A4A11C946C7}" srcOrd="0" destOrd="0" presId="urn:microsoft.com/office/officeart/2005/8/layout/chevron2"/>
    <dgm:cxn modelId="{71C83D89-9664-42E2-8936-19B460CDDB6E}" type="presOf" srcId="{9FB96E9C-DF85-4FFC-89CD-93A8ACD6A61A}" destId="{BC154E9B-6C54-43B2-A316-D3EA098E1314}" srcOrd="0" destOrd="0" presId="urn:microsoft.com/office/officeart/2005/8/layout/chevron2"/>
    <dgm:cxn modelId="{6FF8F3A5-22D6-47C7-8033-6818A6930624}" type="presOf" srcId="{100D2AF0-4261-4AE5-A95B-975F4432E86D}" destId="{32E0FE92-E721-4AFE-998B-D6A273805CDC}" srcOrd="0" destOrd="0" presId="urn:microsoft.com/office/officeart/2005/8/layout/chevron2"/>
    <dgm:cxn modelId="{6B1D0BC9-1BFB-48CF-884B-E01171B0ED02}" srcId="{100D2AF0-4261-4AE5-A95B-975F4432E86D}" destId="{1EEE46FB-1B9E-4E51-8B9C-532ED2A7B31E}" srcOrd="0" destOrd="0" parTransId="{AA2B0A16-D9A6-4D7B-9343-6944962B3391}" sibTransId="{808C603C-B178-4766-9F91-03D7D6C4CD3E}"/>
    <dgm:cxn modelId="{297734A2-D4F8-4FD3-A336-33D48048E897}" type="presParOf" srcId="{92677DCA-6D0D-4B0F-87FB-C6EB0B9E9D24}" destId="{8306B9F5-49DE-4A5A-A00E-D491848C5C4B}" srcOrd="0" destOrd="0" presId="urn:microsoft.com/office/officeart/2005/8/layout/chevron2"/>
    <dgm:cxn modelId="{64C9B97B-EEC0-4287-A2C2-86D29FAFBD3B}" type="presParOf" srcId="{8306B9F5-49DE-4A5A-A00E-D491848C5C4B}" destId="{15543F9F-24E4-404E-8A08-C6D77F68FAF5}" srcOrd="0" destOrd="0" presId="urn:microsoft.com/office/officeart/2005/8/layout/chevron2"/>
    <dgm:cxn modelId="{66F5A64C-AA1D-4993-B123-202B88F229C3}" type="presParOf" srcId="{8306B9F5-49DE-4A5A-A00E-D491848C5C4B}" destId="{BC154E9B-6C54-43B2-A316-D3EA098E1314}" srcOrd="1" destOrd="0" presId="urn:microsoft.com/office/officeart/2005/8/layout/chevron2"/>
    <dgm:cxn modelId="{A69961D8-EA72-4E49-8404-1920116F3755}" type="presParOf" srcId="{92677DCA-6D0D-4B0F-87FB-C6EB0B9E9D24}" destId="{27527570-13E4-4BDD-83F4-B339B6CC022C}" srcOrd="1" destOrd="0" presId="urn:microsoft.com/office/officeart/2005/8/layout/chevron2"/>
    <dgm:cxn modelId="{D583874E-06E4-459E-82CD-B60C39640528}" type="presParOf" srcId="{92677DCA-6D0D-4B0F-87FB-C6EB0B9E9D24}" destId="{94F3796D-E6AF-49FC-8849-A54CCDEC9F32}" srcOrd="2" destOrd="0" presId="urn:microsoft.com/office/officeart/2005/8/layout/chevron2"/>
    <dgm:cxn modelId="{A1A96308-2E51-45DE-B712-A0B4511A8960}" type="presParOf" srcId="{94F3796D-E6AF-49FC-8849-A54CCDEC9F32}" destId="{32E0FE92-E721-4AFE-998B-D6A273805CDC}" srcOrd="0" destOrd="0" presId="urn:microsoft.com/office/officeart/2005/8/layout/chevron2"/>
    <dgm:cxn modelId="{713CF738-EFEE-4EC2-8E0C-1B7CE24776D6}" type="presParOf" srcId="{94F3796D-E6AF-49FC-8849-A54CCDEC9F32}" destId="{BB215153-3534-499B-822D-A2502A731B3E}" srcOrd="1" destOrd="0" presId="urn:microsoft.com/office/officeart/2005/8/layout/chevron2"/>
    <dgm:cxn modelId="{9F531BAD-45CB-4AFE-8FC2-ABF244A5875F}" type="presParOf" srcId="{92677DCA-6D0D-4B0F-87FB-C6EB0B9E9D24}" destId="{F551230E-24A9-43A5-B401-91885964EC37}" srcOrd="3" destOrd="0" presId="urn:microsoft.com/office/officeart/2005/8/layout/chevron2"/>
    <dgm:cxn modelId="{144D1F45-BAC9-4E9E-A345-4CD30D81664C}" type="presParOf" srcId="{92677DCA-6D0D-4B0F-87FB-C6EB0B9E9D24}" destId="{A15C0297-00C7-4632-8A1C-BE6FD8375782}" srcOrd="4" destOrd="0" presId="urn:microsoft.com/office/officeart/2005/8/layout/chevron2"/>
    <dgm:cxn modelId="{E8D9722B-C42B-46F5-97B0-A8776CB9E7D0}" type="presParOf" srcId="{A15C0297-00C7-4632-8A1C-BE6FD8375782}" destId="{F83B431F-3A6B-45F2-B051-E2CCFC495B36}" srcOrd="0" destOrd="0" presId="urn:microsoft.com/office/officeart/2005/8/layout/chevron2"/>
    <dgm:cxn modelId="{02E7C8B0-6480-49C5-BFFD-51D9A7EAC95A}" type="presParOf" srcId="{A15C0297-00C7-4632-8A1C-BE6FD8375782}" destId="{672C4BF9-3B80-4021-A3E6-4A4A11C946C7}"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527A41-7C05-40AB-9D00-066233C3822E}" type="doc">
      <dgm:prSet loTypeId="urn:microsoft.com/office/officeart/2005/8/layout/vList5" loCatId="list" qsTypeId="urn:microsoft.com/office/officeart/2005/8/quickstyle/3d2" qsCatId="3D" csTypeId="urn:microsoft.com/office/officeart/2005/8/colors/accent1_2" csCatId="accent1" phldr="1"/>
      <dgm:spPr/>
      <dgm:t>
        <a:bodyPr/>
        <a:lstStyle/>
        <a:p>
          <a:endParaRPr lang="es-CO"/>
        </a:p>
      </dgm:t>
    </dgm:pt>
    <dgm:pt modelId="{7B22F5B9-5CC7-4888-8748-331C1ECAE072}">
      <dgm:prSet phldrT="[Texto]" custT="1"/>
      <dgm:spPr/>
      <dgm:t>
        <a:bodyPr/>
        <a:lstStyle/>
        <a:p>
          <a:r>
            <a:rPr lang="es-CO" sz="2500" b="1" dirty="0" smtClean="0">
              <a:latin typeface="Bradley Hand ITC" pitchFamily="66" charset="0"/>
              <a:cs typeface="Arial" pitchFamily="34" charset="0"/>
            </a:rPr>
            <a:t>LA ENEIDA</a:t>
          </a:r>
        </a:p>
        <a:p>
          <a:r>
            <a:rPr lang="es-CO" sz="2500" b="1" dirty="0" smtClean="0">
              <a:latin typeface="Bradley Hand ITC" pitchFamily="66" charset="0"/>
              <a:cs typeface="Arial" pitchFamily="34" charset="0"/>
            </a:rPr>
            <a:t>Publio Virgilio Marón</a:t>
          </a:r>
        </a:p>
        <a:p>
          <a:r>
            <a:rPr lang="es-CO" sz="2500" b="1" dirty="0" smtClean="0">
              <a:latin typeface="Bradley Hand ITC" pitchFamily="66" charset="0"/>
              <a:cs typeface="Arial" pitchFamily="34" charset="0"/>
            </a:rPr>
            <a:t>229 a. C</a:t>
          </a:r>
          <a:endParaRPr lang="es-CO" sz="2500" dirty="0"/>
        </a:p>
      </dgm:t>
    </dgm:pt>
    <dgm:pt modelId="{E972C6BF-D0A0-4DAD-8E52-AB4763E2AAC9}" type="parTrans" cxnId="{4927C3EB-BE96-4640-A33D-AE9C371EE002}">
      <dgm:prSet/>
      <dgm:spPr/>
      <dgm:t>
        <a:bodyPr/>
        <a:lstStyle/>
        <a:p>
          <a:endParaRPr lang="es-CO"/>
        </a:p>
      </dgm:t>
    </dgm:pt>
    <dgm:pt modelId="{88750F30-AB8E-4E9E-A62E-32F07761002B}" type="sibTrans" cxnId="{4927C3EB-BE96-4640-A33D-AE9C371EE002}">
      <dgm:prSet/>
      <dgm:spPr/>
      <dgm:t>
        <a:bodyPr/>
        <a:lstStyle/>
        <a:p>
          <a:endParaRPr lang="es-CO"/>
        </a:p>
      </dgm:t>
    </dgm:pt>
    <dgm:pt modelId="{4764CB49-5A7B-4101-8200-C384DBD5A4BF}">
      <dgm:prSet phldrT="[Texto]" custT="1"/>
      <dgm:spPr/>
      <dgm:t>
        <a:bodyPr/>
        <a:lstStyle/>
        <a:p>
          <a:r>
            <a:rPr lang="es-CO" sz="1800" b="1" dirty="0" smtClean="0"/>
            <a:t>Héroe: Eneas</a:t>
          </a:r>
          <a:endParaRPr lang="es-CO" sz="1800" b="1" dirty="0"/>
        </a:p>
      </dgm:t>
    </dgm:pt>
    <dgm:pt modelId="{9D909E45-F723-4826-B5A9-5DA1C76A8A9A}" type="parTrans" cxnId="{18BA4553-E485-4F23-80B2-CF5502CF979E}">
      <dgm:prSet/>
      <dgm:spPr/>
      <dgm:t>
        <a:bodyPr/>
        <a:lstStyle/>
        <a:p>
          <a:endParaRPr lang="es-CO"/>
        </a:p>
      </dgm:t>
    </dgm:pt>
    <dgm:pt modelId="{A51C248D-32C8-4419-8348-2801D9C2EE03}" type="sibTrans" cxnId="{18BA4553-E485-4F23-80B2-CF5502CF979E}">
      <dgm:prSet/>
      <dgm:spPr/>
      <dgm:t>
        <a:bodyPr/>
        <a:lstStyle/>
        <a:p>
          <a:endParaRPr lang="es-CO"/>
        </a:p>
      </dgm:t>
    </dgm:pt>
    <dgm:pt modelId="{E2FD9740-092B-4202-9865-2BED8D9A65F6}">
      <dgm:prSet phldrT="[Texto]" custT="1"/>
      <dgm:spPr/>
      <dgm:t>
        <a:bodyPr/>
        <a:lstStyle/>
        <a:p>
          <a:endParaRPr lang="es-CO" sz="900" dirty="0"/>
        </a:p>
      </dgm:t>
    </dgm:pt>
    <dgm:pt modelId="{7C943AB3-9B56-4FC5-BA66-8EEFDE2045DC}" type="parTrans" cxnId="{C4A0DC3C-0E8A-4CF0-A6E4-59E115D83448}">
      <dgm:prSet/>
      <dgm:spPr/>
      <dgm:t>
        <a:bodyPr/>
        <a:lstStyle/>
        <a:p>
          <a:endParaRPr lang="es-CO"/>
        </a:p>
      </dgm:t>
    </dgm:pt>
    <dgm:pt modelId="{FCF2F953-9416-498A-A6F0-EE174126D139}" type="sibTrans" cxnId="{C4A0DC3C-0E8A-4CF0-A6E4-59E115D83448}">
      <dgm:prSet/>
      <dgm:spPr/>
      <dgm:t>
        <a:bodyPr/>
        <a:lstStyle/>
        <a:p>
          <a:endParaRPr lang="es-CO"/>
        </a:p>
      </dgm:t>
    </dgm:pt>
    <dgm:pt modelId="{E48F2EE3-8D24-4EB3-BF27-E53152C00EEC}">
      <dgm:prSet phldrT="[Texto]" custT="1"/>
      <dgm:spPr/>
      <dgm:t>
        <a:bodyPr/>
        <a:lstStyle/>
        <a:p>
          <a:r>
            <a:rPr lang="es-CO" sz="2500" b="1" i="1" dirty="0" smtClean="0">
              <a:latin typeface="Arial" pitchFamily="34" charset="0"/>
              <a:cs typeface="Arial" pitchFamily="34" charset="0"/>
            </a:rPr>
            <a:t>Libro XI</a:t>
          </a:r>
          <a:endParaRPr lang="es-CO" sz="2500" dirty="0"/>
        </a:p>
      </dgm:t>
    </dgm:pt>
    <dgm:pt modelId="{8B1A2C45-3688-46A4-B656-6393C0488F31}" type="sibTrans" cxnId="{BF24BAAB-E045-4050-BEAF-C19CF85FBA23}">
      <dgm:prSet/>
      <dgm:spPr/>
      <dgm:t>
        <a:bodyPr/>
        <a:lstStyle/>
        <a:p>
          <a:endParaRPr lang="es-CO"/>
        </a:p>
      </dgm:t>
    </dgm:pt>
    <dgm:pt modelId="{6659C137-2BE0-4FB5-AF3F-20FBC204665F}" type="parTrans" cxnId="{BF24BAAB-E045-4050-BEAF-C19CF85FBA23}">
      <dgm:prSet/>
      <dgm:spPr/>
      <dgm:t>
        <a:bodyPr/>
        <a:lstStyle/>
        <a:p>
          <a:endParaRPr lang="es-CO"/>
        </a:p>
      </dgm:t>
    </dgm:pt>
    <dgm:pt modelId="{BDFF3F92-6734-45A4-AD98-84B9EBF79A8F}">
      <dgm:prSet phldrT="[Texto]" custT="1"/>
      <dgm:spPr/>
      <dgm:t>
        <a:bodyPr/>
        <a:lstStyle/>
        <a:p>
          <a:r>
            <a:rPr lang="es-CO" sz="1800" b="1" dirty="0" smtClean="0"/>
            <a:t>Se distinguen dos partes: </a:t>
          </a:r>
          <a:endParaRPr lang="es-CO" sz="1800" b="1" dirty="0"/>
        </a:p>
      </dgm:t>
    </dgm:pt>
    <dgm:pt modelId="{1AB27EF1-F5E7-475B-A7A8-7CA890F2185F}" type="parTrans" cxnId="{92C0108C-97EC-47CC-B94A-C830230B5A26}">
      <dgm:prSet/>
      <dgm:spPr/>
      <dgm:t>
        <a:bodyPr/>
        <a:lstStyle/>
        <a:p>
          <a:endParaRPr lang="es-CO"/>
        </a:p>
      </dgm:t>
    </dgm:pt>
    <dgm:pt modelId="{2CD2F7DB-F478-4020-B017-9847425D3C6F}" type="sibTrans" cxnId="{92C0108C-97EC-47CC-B94A-C830230B5A26}">
      <dgm:prSet/>
      <dgm:spPr/>
      <dgm:t>
        <a:bodyPr/>
        <a:lstStyle/>
        <a:p>
          <a:endParaRPr lang="es-CO"/>
        </a:p>
      </dgm:t>
    </dgm:pt>
    <dgm:pt modelId="{D45B9C4E-5298-418F-A5E9-1E2481CA73E5}">
      <dgm:prSet phldrT="[Texto]" custT="1"/>
      <dgm:spPr/>
      <dgm:t>
        <a:bodyPr/>
        <a:lstStyle/>
        <a:p>
          <a:r>
            <a:rPr lang="es-CO" sz="1800" b="0" dirty="0" smtClean="0"/>
            <a:t>En la primera se narran los viajes de Eneas desde Troya hasta Italia.</a:t>
          </a:r>
          <a:endParaRPr lang="es-CO" sz="1800" b="0" dirty="0"/>
        </a:p>
      </dgm:t>
    </dgm:pt>
    <dgm:pt modelId="{6D38606B-3D44-4F4A-8C8C-B1794314324F}" type="parTrans" cxnId="{0D3904CA-0860-457E-AF7B-2C96E22E1118}">
      <dgm:prSet/>
      <dgm:spPr/>
      <dgm:t>
        <a:bodyPr/>
        <a:lstStyle/>
        <a:p>
          <a:endParaRPr lang="es-CO"/>
        </a:p>
      </dgm:t>
    </dgm:pt>
    <dgm:pt modelId="{E75FEBBF-1F0C-4044-B8CE-24B0156975E7}" type="sibTrans" cxnId="{0D3904CA-0860-457E-AF7B-2C96E22E1118}">
      <dgm:prSet/>
      <dgm:spPr/>
      <dgm:t>
        <a:bodyPr/>
        <a:lstStyle/>
        <a:p>
          <a:endParaRPr lang="es-CO"/>
        </a:p>
      </dgm:t>
    </dgm:pt>
    <dgm:pt modelId="{F1F9D85D-8612-4F13-B171-52128755932C}">
      <dgm:prSet phldrT="[Texto]" custT="1"/>
      <dgm:spPr/>
      <dgm:t>
        <a:bodyPr/>
        <a:lstStyle/>
        <a:p>
          <a:r>
            <a:rPr lang="es-CO" sz="1800" b="0" dirty="0" smtClean="0"/>
            <a:t>En la segunda se relata la guerra por la conquista de Lacio (centro de Italia).</a:t>
          </a:r>
          <a:endParaRPr lang="es-CO" sz="1800" b="0" dirty="0"/>
        </a:p>
      </dgm:t>
    </dgm:pt>
    <dgm:pt modelId="{70B42477-8A1B-4AAA-BC53-5B02CEB4BEFD}" type="parTrans" cxnId="{8082A0DE-13E6-4AA3-AA07-956005C6645F}">
      <dgm:prSet/>
      <dgm:spPr/>
      <dgm:t>
        <a:bodyPr/>
        <a:lstStyle/>
        <a:p>
          <a:endParaRPr lang="es-CO"/>
        </a:p>
      </dgm:t>
    </dgm:pt>
    <dgm:pt modelId="{C7E624BC-1D51-435F-97AE-609F8610B0F2}" type="sibTrans" cxnId="{8082A0DE-13E6-4AA3-AA07-956005C6645F}">
      <dgm:prSet/>
      <dgm:spPr/>
      <dgm:t>
        <a:bodyPr/>
        <a:lstStyle/>
        <a:p>
          <a:endParaRPr lang="es-CO"/>
        </a:p>
      </dgm:t>
    </dgm:pt>
    <dgm:pt modelId="{D2EC14EF-09A5-4AF8-BAA1-7A433CCB46C2}">
      <dgm:prSet phldrT="[Texto]" custT="1"/>
      <dgm:spPr/>
      <dgm:t>
        <a:bodyPr/>
        <a:lstStyle/>
        <a:p>
          <a:r>
            <a:rPr lang="es-CO" sz="1800" dirty="0" smtClean="0">
              <a:latin typeface="+mn-lt"/>
              <a:cs typeface="Arial" pitchFamily="34" charset="0"/>
            </a:rPr>
            <a:t>En este libro se muestran las hazañas de Eneas por fundar una nueva Troya con ayuda de Júpiter , pero lo que no sabe es que va a sufrir ya que pierde a su familia. Al final muestra que triunfa  y se casa.</a:t>
          </a:r>
          <a:endParaRPr lang="es-CO" sz="1800" b="0" dirty="0">
            <a:latin typeface="+mn-lt"/>
          </a:endParaRPr>
        </a:p>
      </dgm:t>
    </dgm:pt>
    <dgm:pt modelId="{CA9E7F12-4918-4983-9C22-7083F56246CE}" type="parTrans" cxnId="{D394536F-9825-442D-AA6A-D39EF4622938}">
      <dgm:prSet/>
      <dgm:spPr/>
      <dgm:t>
        <a:bodyPr/>
        <a:lstStyle/>
        <a:p>
          <a:endParaRPr lang="es-CO"/>
        </a:p>
      </dgm:t>
    </dgm:pt>
    <dgm:pt modelId="{E2C4FDC1-9BF4-4F6E-B363-B9FA4F17E86E}" type="sibTrans" cxnId="{D394536F-9825-442D-AA6A-D39EF4622938}">
      <dgm:prSet/>
      <dgm:spPr/>
      <dgm:t>
        <a:bodyPr/>
        <a:lstStyle/>
        <a:p>
          <a:endParaRPr lang="es-CO"/>
        </a:p>
      </dgm:t>
    </dgm:pt>
    <dgm:pt modelId="{B2F83B15-F17A-4922-A20A-55BDBAF5DA08}">
      <dgm:prSet phldrT="[Texto]" custT="1"/>
      <dgm:spPr/>
      <dgm:t>
        <a:bodyPr/>
        <a:lstStyle/>
        <a:p>
          <a:endParaRPr lang="es-CO" sz="1600" b="1" dirty="0"/>
        </a:p>
      </dgm:t>
    </dgm:pt>
    <dgm:pt modelId="{99391B14-892C-4121-8278-17F2CE8B6822}" type="parTrans" cxnId="{730AB9AE-9236-4599-AF75-B4B92B9FFBDA}">
      <dgm:prSet/>
      <dgm:spPr/>
      <dgm:t>
        <a:bodyPr/>
        <a:lstStyle/>
        <a:p>
          <a:endParaRPr lang="es-CO"/>
        </a:p>
      </dgm:t>
    </dgm:pt>
    <dgm:pt modelId="{10974CB4-F277-473A-9348-E9613E3BB294}" type="sibTrans" cxnId="{730AB9AE-9236-4599-AF75-B4B92B9FFBDA}">
      <dgm:prSet/>
      <dgm:spPr/>
      <dgm:t>
        <a:bodyPr/>
        <a:lstStyle/>
        <a:p>
          <a:endParaRPr lang="es-CO"/>
        </a:p>
      </dgm:t>
    </dgm:pt>
    <dgm:pt modelId="{A007024F-0D6E-4CD3-9A4C-A9183E178F52}">
      <dgm:prSet phldrT="[Texto]" custT="1"/>
      <dgm:spPr/>
      <dgm:t>
        <a:bodyPr/>
        <a:lstStyle/>
        <a:p>
          <a:r>
            <a:rPr lang="es-CO" sz="2000" smtClean="0">
              <a:latin typeface="Arial" pitchFamily="34" charset="0"/>
              <a:cs typeface="Arial" pitchFamily="34" charset="0"/>
            </a:rPr>
            <a:t>Los troyanos se encuentran entristecidos por la muerte de Palante, mientras Eneas jura que fundará la nueva tierra troyana. Los latinos, ante la fuerza de sus contrincantes deciden no pelear más, aunque Turno discrepa e insiste en mantener la lucha, contando solo con el apoyo de Camila, una valiente mujer guerrera.</a:t>
          </a:r>
          <a:endParaRPr lang="es-CO" sz="2500" dirty="0"/>
        </a:p>
      </dgm:t>
    </dgm:pt>
    <dgm:pt modelId="{D6085B7E-09FF-4894-9CE4-AE03E9FBEF05}" type="parTrans" cxnId="{98FCF435-F7D3-4200-9C11-096648817116}">
      <dgm:prSet/>
      <dgm:spPr/>
      <dgm:t>
        <a:bodyPr/>
        <a:lstStyle/>
        <a:p>
          <a:endParaRPr lang="es-CO"/>
        </a:p>
      </dgm:t>
    </dgm:pt>
    <dgm:pt modelId="{A9FC46DF-46A9-4241-B7FA-ACF2CEE08B22}" type="sibTrans" cxnId="{98FCF435-F7D3-4200-9C11-096648817116}">
      <dgm:prSet/>
      <dgm:spPr/>
      <dgm:t>
        <a:bodyPr/>
        <a:lstStyle/>
        <a:p>
          <a:endParaRPr lang="es-CO"/>
        </a:p>
      </dgm:t>
    </dgm:pt>
    <dgm:pt modelId="{4869F01E-27C0-4EBE-9346-3CE4B93BCAF7}" type="pres">
      <dgm:prSet presAssocID="{81527A41-7C05-40AB-9D00-066233C3822E}" presName="Name0" presStyleCnt="0">
        <dgm:presLayoutVars>
          <dgm:dir/>
          <dgm:animLvl val="lvl"/>
          <dgm:resizeHandles val="exact"/>
        </dgm:presLayoutVars>
      </dgm:prSet>
      <dgm:spPr/>
      <dgm:t>
        <a:bodyPr/>
        <a:lstStyle/>
        <a:p>
          <a:endParaRPr lang="es-CO"/>
        </a:p>
      </dgm:t>
    </dgm:pt>
    <dgm:pt modelId="{70C145CD-D592-423E-95E1-C1C7A64AFC9B}" type="pres">
      <dgm:prSet presAssocID="{7B22F5B9-5CC7-4888-8748-331C1ECAE072}" presName="linNode" presStyleCnt="0"/>
      <dgm:spPr/>
      <dgm:t>
        <a:bodyPr/>
        <a:lstStyle/>
        <a:p>
          <a:endParaRPr lang="es-CO"/>
        </a:p>
      </dgm:t>
    </dgm:pt>
    <dgm:pt modelId="{199820AF-AEDC-4D00-B597-524CF9AFA144}" type="pres">
      <dgm:prSet presAssocID="{7B22F5B9-5CC7-4888-8748-331C1ECAE072}" presName="parentText" presStyleLbl="node1" presStyleIdx="0" presStyleCnt="2" custScaleX="250248" custScaleY="155135" custLinFactNeighborX="-2946" custLinFactNeighborY="1399">
        <dgm:presLayoutVars>
          <dgm:chMax val="1"/>
          <dgm:bulletEnabled val="1"/>
        </dgm:presLayoutVars>
      </dgm:prSet>
      <dgm:spPr/>
      <dgm:t>
        <a:bodyPr/>
        <a:lstStyle/>
        <a:p>
          <a:endParaRPr lang="es-CO"/>
        </a:p>
      </dgm:t>
    </dgm:pt>
    <dgm:pt modelId="{BA816317-199C-4E09-A92B-66AE5409292A}" type="pres">
      <dgm:prSet presAssocID="{7B22F5B9-5CC7-4888-8748-331C1ECAE072}" presName="descendantText" presStyleLbl="alignAccFollowNode1" presStyleIdx="0" presStyleCnt="2" custScaleX="507168" custScaleY="206209" custLinFactNeighborX="46492" custLinFactNeighborY="-60">
        <dgm:presLayoutVars>
          <dgm:bulletEnabled val="1"/>
        </dgm:presLayoutVars>
      </dgm:prSet>
      <dgm:spPr/>
      <dgm:t>
        <a:bodyPr/>
        <a:lstStyle/>
        <a:p>
          <a:endParaRPr lang="es-CO"/>
        </a:p>
      </dgm:t>
    </dgm:pt>
    <dgm:pt modelId="{E02852BA-E58A-46EC-92CF-4D896FB8CDE6}" type="pres">
      <dgm:prSet presAssocID="{88750F30-AB8E-4E9E-A62E-32F07761002B}" presName="sp" presStyleCnt="0"/>
      <dgm:spPr/>
      <dgm:t>
        <a:bodyPr/>
        <a:lstStyle/>
        <a:p>
          <a:endParaRPr lang="es-CO"/>
        </a:p>
      </dgm:t>
    </dgm:pt>
    <dgm:pt modelId="{1E36EC01-E771-4FA8-AB85-5D8A9AA7CA55}" type="pres">
      <dgm:prSet presAssocID="{E48F2EE3-8D24-4EB3-BF27-E53152C00EEC}" presName="linNode" presStyleCnt="0"/>
      <dgm:spPr/>
      <dgm:t>
        <a:bodyPr/>
        <a:lstStyle/>
        <a:p>
          <a:endParaRPr lang="es-CO"/>
        </a:p>
      </dgm:t>
    </dgm:pt>
    <dgm:pt modelId="{C50B06BD-207A-4D7C-8051-D13F612A5353}" type="pres">
      <dgm:prSet presAssocID="{E48F2EE3-8D24-4EB3-BF27-E53152C00EEC}" presName="parentText" presStyleLbl="node1" presStyleIdx="1" presStyleCnt="2" custScaleY="126273" custLinFactNeighborX="-18299" custLinFactNeighborY="22354">
        <dgm:presLayoutVars>
          <dgm:chMax val="1"/>
          <dgm:bulletEnabled val="1"/>
        </dgm:presLayoutVars>
      </dgm:prSet>
      <dgm:spPr/>
      <dgm:t>
        <a:bodyPr/>
        <a:lstStyle/>
        <a:p>
          <a:endParaRPr lang="es-CO"/>
        </a:p>
      </dgm:t>
    </dgm:pt>
    <dgm:pt modelId="{710F4C02-A6C4-4575-9D46-3BB17B13BA74}" type="pres">
      <dgm:prSet presAssocID="{E48F2EE3-8D24-4EB3-BF27-E53152C00EEC}" presName="descendantText" presStyleLbl="alignAccFollowNode1" presStyleIdx="1" presStyleCnt="2" custScaleX="181070" custScaleY="158430" custLinFactNeighborX="-1047" custLinFactNeighborY="14217">
        <dgm:presLayoutVars>
          <dgm:bulletEnabled val="1"/>
        </dgm:presLayoutVars>
      </dgm:prSet>
      <dgm:spPr/>
      <dgm:t>
        <a:bodyPr/>
        <a:lstStyle/>
        <a:p>
          <a:endParaRPr lang="es-CO"/>
        </a:p>
      </dgm:t>
    </dgm:pt>
  </dgm:ptLst>
  <dgm:cxnLst>
    <dgm:cxn modelId="{8082A0DE-13E6-4AA3-AA07-956005C6645F}" srcId="{7B22F5B9-5CC7-4888-8748-331C1ECAE072}" destId="{F1F9D85D-8612-4F13-B171-52128755932C}" srcOrd="4" destOrd="0" parTransId="{70B42477-8A1B-4AAA-BC53-5B02CEB4BEFD}" sibTransId="{C7E624BC-1D51-435F-97AE-609F8610B0F2}"/>
    <dgm:cxn modelId="{98FCF435-F7D3-4200-9C11-096648817116}" srcId="{E48F2EE3-8D24-4EB3-BF27-E53152C00EEC}" destId="{A007024F-0D6E-4CD3-9A4C-A9183E178F52}" srcOrd="0" destOrd="0" parTransId="{D6085B7E-09FF-4894-9CE4-AE03E9FBEF05}" sibTransId="{A9FC46DF-46A9-4241-B7FA-ACF2CEE08B22}"/>
    <dgm:cxn modelId="{BF24BAAB-E045-4050-BEAF-C19CF85FBA23}" srcId="{81527A41-7C05-40AB-9D00-066233C3822E}" destId="{E48F2EE3-8D24-4EB3-BF27-E53152C00EEC}" srcOrd="1" destOrd="0" parTransId="{6659C137-2BE0-4FB5-AF3F-20FBC204665F}" sibTransId="{8B1A2C45-3688-46A4-B656-6393C0488F31}"/>
    <dgm:cxn modelId="{92C0108C-97EC-47CC-B94A-C830230B5A26}" srcId="{7B22F5B9-5CC7-4888-8748-331C1ECAE072}" destId="{BDFF3F92-6734-45A4-AD98-84B9EBF79A8F}" srcOrd="2" destOrd="0" parTransId="{1AB27EF1-F5E7-475B-A7A8-7CA890F2185F}" sibTransId="{2CD2F7DB-F478-4020-B017-9847425D3C6F}"/>
    <dgm:cxn modelId="{D394536F-9825-442D-AA6A-D39EF4622938}" srcId="{7B22F5B9-5CC7-4888-8748-331C1ECAE072}" destId="{D2EC14EF-09A5-4AF8-BAA1-7A433CCB46C2}" srcOrd="5" destOrd="0" parTransId="{CA9E7F12-4918-4983-9C22-7083F56246CE}" sibTransId="{E2C4FDC1-9BF4-4F6E-B363-B9FA4F17E86E}"/>
    <dgm:cxn modelId="{E853E1DE-6B3F-435C-B692-C686FD6D6CF0}" type="presOf" srcId="{D2EC14EF-09A5-4AF8-BAA1-7A433CCB46C2}" destId="{BA816317-199C-4E09-A92B-66AE5409292A}" srcOrd="0" destOrd="5" presId="urn:microsoft.com/office/officeart/2005/8/layout/vList5"/>
    <dgm:cxn modelId="{034FCD83-1102-40B4-8595-7584D6CB483E}" type="presOf" srcId="{4764CB49-5A7B-4101-8200-C384DBD5A4BF}" destId="{BA816317-199C-4E09-A92B-66AE5409292A}" srcOrd="0" destOrd="1" presId="urn:microsoft.com/office/officeart/2005/8/layout/vList5"/>
    <dgm:cxn modelId="{CDEDA5DA-41D0-44A8-81C4-7FCB6996BBB5}" type="presOf" srcId="{81527A41-7C05-40AB-9D00-066233C3822E}" destId="{4869F01E-27C0-4EBE-9346-3CE4B93BCAF7}" srcOrd="0" destOrd="0" presId="urn:microsoft.com/office/officeart/2005/8/layout/vList5"/>
    <dgm:cxn modelId="{DBF71A37-4202-41CB-B6B9-BE6AE40913B9}" type="presOf" srcId="{BDFF3F92-6734-45A4-AD98-84B9EBF79A8F}" destId="{BA816317-199C-4E09-A92B-66AE5409292A}" srcOrd="0" destOrd="2" presId="urn:microsoft.com/office/officeart/2005/8/layout/vList5"/>
    <dgm:cxn modelId="{B879CC4D-FE1C-4D67-9B10-8C3097C89C72}" type="presOf" srcId="{E48F2EE3-8D24-4EB3-BF27-E53152C00EEC}" destId="{C50B06BD-207A-4D7C-8051-D13F612A5353}" srcOrd="0" destOrd="0" presId="urn:microsoft.com/office/officeart/2005/8/layout/vList5"/>
    <dgm:cxn modelId="{18C2E6BF-9744-4298-B033-A65CA237CC2A}" type="presOf" srcId="{7B22F5B9-5CC7-4888-8748-331C1ECAE072}" destId="{199820AF-AEDC-4D00-B597-524CF9AFA144}" srcOrd="0" destOrd="0" presId="urn:microsoft.com/office/officeart/2005/8/layout/vList5"/>
    <dgm:cxn modelId="{0D3904CA-0860-457E-AF7B-2C96E22E1118}" srcId="{7B22F5B9-5CC7-4888-8748-331C1ECAE072}" destId="{D45B9C4E-5298-418F-A5E9-1E2481CA73E5}" srcOrd="3" destOrd="0" parTransId="{6D38606B-3D44-4F4A-8C8C-B1794314324F}" sibTransId="{E75FEBBF-1F0C-4044-B8CE-24B0156975E7}"/>
    <dgm:cxn modelId="{FB8F55CD-4607-4724-AEEC-B1FECC5547A5}" type="presOf" srcId="{A007024F-0D6E-4CD3-9A4C-A9183E178F52}" destId="{710F4C02-A6C4-4575-9D46-3BB17B13BA74}" srcOrd="0" destOrd="0" presId="urn:microsoft.com/office/officeart/2005/8/layout/vList5"/>
    <dgm:cxn modelId="{7A868EE3-78EA-48EB-976D-13D6F6A20F67}" type="presOf" srcId="{D45B9C4E-5298-418F-A5E9-1E2481CA73E5}" destId="{BA816317-199C-4E09-A92B-66AE5409292A}" srcOrd="0" destOrd="3" presId="urn:microsoft.com/office/officeart/2005/8/layout/vList5"/>
    <dgm:cxn modelId="{4927C3EB-BE96-4640-A33D-AE9C371EE002}" srcId="{81527A41-7C05-40AB-9D00-066233C3822E}" destId="{7B22F5B9-5CC7-4888-8748-331C1ECAE072}" srcOrd="0" destOrd="0" parTransId="{E972C6BF-D0A0-4DAD-8E52-AB4763E2AAC9}" sibTransId="{88750F30-AB8E-4E9E-A62E-32F07761002B}"/>
    <dgm:cxn modelId="{2149740B-6AB9-4D4F-B9D0-19D951F9A151}" type="presOf" srcId="{B2F83B15-F17A-4922-A20A-55BDBAF5DA08}" destId="{BA816317-199C-4E09-A92B-66AE5409292A}" srcOrd="0" destOrd="0" presId="urn:microsoft.com/office/officeart/2005/8/layout/vList5"/>
    <dgm:cxn modelId="{18BA4553-E485-4F23-80B2-CF5502CF979E}" srcId="{7B22F5B9-5CC7-4888-8748-331C1ECAE072}" destId="{4764CB49-5A7B-4101-8200-C384DBD5A4BF}" srcOrd="1" destOrd="0" parTransId="{9D909E45-F723-4826-B5A9-5DA1C76A8A9A}" sibTransId="{A51C248D-32C8-4419-8348-2801D9C2EE03}"/>
    <dgm:cxn modelId="{C4A0DC3C-0E8A-4CF0-A6E4-59E115D83448}" srcId="{7B22F5B9-5CC7-4888-8748-331C1ECAE072}" destId="{E2FD9740-092B-4202-9865-2BED8D9A65F6}" srcOrd="6" destOrd="0" parTransId="{7C943AB3-9B56-4FC5-BA66-8EEFDE2045DC}" sibTransId="{FCF2F953-9416-498A-A6F0-EE174126D139}"/>
    <dgm:cxn modelId="{6E6AD30B-EF51-4C97-8DB3-8FA523E996DD}" type="presOf" srcId="{E2FD9740-092B-4202-9865-2BED8D9A65F6}" destId="{BA816317-199C-4E09-A92B-66AE5409292A}" srcOrd="0" destOrd="6" presId="urn:microsoft.com/office/officeart/2005/8/layout/vList5"/>
    <dgm:cxn modelId="{CD1527FC-5E00-4DF8-8A3F-67F503F4203A}" type="presOf" srcId="{F1F9D85D-8612-4F13-B171-52128755932C}" destId="{BA816317-199C-4E09-A92B-66AE5409292A}" srcOrd="0" destOrd="4" presId="urn:microsoft.com/office/officeart/2005/8/layout/vList5"/>
    <dgm:cxn modelId="{730AB9AE-9236-4599-AF75-B4B92B9FFBDA}" srcId="{7B22F5B9-5CC7-4888-8748-331C1ECAE072}" destId="{B2F83B15-F17A-4922-A20A-55BDBAF5DA08}" srcOrd="0" destOrd="0" parTransId="{99391B14-892C-4121-8278-17F2CE8B6822}" sibTransId="{10974CB4-F277-473A-9348-E9613E3BB294}"/>
    <dgm:cxn modelId="{2E79DAD8-DA85-49BD-B1D7-B113D9FC437B}" type="presParOf" srcId="{4869F01E-27C0-4EBE-9346-3CE4B93BCAF7}" destId="{70C145CD-D592-423E-95E1-C1C7A64AFC9B}" srcOrd="0" destOrd="0" presId="urn:microsoft.com/office/officeart/2005/8/layout/vList5"/>
    <dgm:cxn modelId="{F5A0DD1A-B2BE-4927-93D2-30E935483C82}" type="presParOf" srcId="{70C145CD-D592-423E-95E1-C1C7A64AFC9B}" destId="{199820AF-AEDC-4D00-B597-524CF9AFA144}" srcOrd="0" destOrd="0" presId="urn:microsoft.com/office/officeart/2005/8/layout/vList5"/>
    <dgm:cxn modelId="{D6612051-F2AF-4F42-9ADC-5F60EE09FD03}" type="presParOf" srcId="{70C145CD-D592-423E-95E1-C1C7A64AFC9B}" destId="{BA816317-199C-4E09-A92B-66AE5409292A}" srcOrd="1" destOrd="0" presId="urn:microsoft.com/office/officeart/2005/8/layout/vList5"/>
    <dgm:cxn modelId="{5266E1FA-67C4-4352-BD81-EF9398186811}" type="presParOf" srcId="{4869F01E-27C0-4EBE-9346-3CE4B93BCAF7}" destId="{E02852BA-E58A-46EC-92CF-4D896FB8CDE6}" srcOrd="1" destOrd="0" presId="urn:microsoft.com/office/officeart/2005/8/layout/vList5"/>
    <dgm:cxn modelId="{4F087B62-A954-48E5-9A57-A5205AF37696}" type="presParOf" srcId="{4869F01E-27C0-4EBE-9346-3CE4B93BCAF7}" destId="{1E36EC01-E771-4FA8-AB85-5D8A9AA7CA55}" srcOrd="2" destOrd="0" presId="urn:microsoft.com/office/officeart/2005/8/layout/vList5"/>
    <dgm:cxn modelId="{0184136D-4AA4-4832-BABE-D1DD3BDECD5D}" type="presParOf" srcId="{1E36EC01-E771-4FA8-AB85-5D8A9AA7CA55}" destId="{C50B06BD-207A-4D7C-8051-D13F612A5353}" srcOrd="0" destOrd="0" presId="urn:microsoft.com/office/officeart/2005/8/layout/vList5"/>
    <dgm:cxn modelId="{A427713D-A86E-48A6-9FE2-4B20DD94C4C3}" type="presParOf" srcId="{1E36EC01-E771-4FA8-AB85-5D8A9AA7CA55}" destId="{710F4C02-A6C4-4575-9D46-3BB17B13BA74}"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AB8BBF-3E65-481D-B95D-93E318BE3421}">
      <dsp:nvSpPr>
        <dsp:cNvPr id="0" name=""/>
        <dsp:cNvSpPr/>
      </dsp:nvSpPr>
      <dsp:spPr>
        <a:xfrm>
          <a:off x="0" y="678137"/>
          <a:ext cx="7405718" cy="151200"/>
        </a:xfrm>
        <a:prstGeom prst="rect">
          <a:avLst/>
        </a:prstGeom>
        <a:solidFill>
          <a:schemeClr val="lt1">
            <a:alpha val="90000"/>
            <a:hueOff val="0"/>
            <a:satOff val="0"/>
            <a:lumOff val="0"/>
            <a:alphaOff val="0"/>
          </a:schemeClr>
        </a:solidFill>
        <a:ln w="10795"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BE8CA4-F3E0-4C9F-A6F0-13BB5093449C}">
      <dsp:nvSpPr>
        <dsp:cNvPr id="0" name=""/>
        <dsp:cNvSpPr/>
      </dsp:nvSpPr>
      <dsp:spPr>
        <a:xfrm>
          <a:off x="47498" y="3831"/>
          <a:ext cx="6324625" cy="766304"/>
        </a:xfrm>
        <a:prstGeom prst="roundRect">
          <a:avLst/>
        </a:prstGeom>
        <a:solidFill>
          <a:schemeClr val="accent5">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943" tIns="0" rIns="195943" bIns="0" numCol="1" spcCol="1270" anchor="ctr" anchorCtr="0">
          <a:noAutofit/>
        </a:bodyPr>
        <a:lstStyle/>
        <a:p>
          <a:pPr lvl="0" algn="l" defTabSz="800100">
            <a:lnSpc>
              <a:spcPct val="90000"/>
            </a:lnSpc>
            <a:spcBef>
              <a:spcPct val="0"/>
            </a:spcBef>
            <a:spcAft>
              <a:spcPct val="35000"/>
            </a:spcAft>
          </a:pPr>
          <a:r>
            <a:rPr lang="es-CO" sz="1800" kern="1200" dirty="0" smtClean="0">
              <a:latin typeface="Arial" pitchFamily="34" charset="0"/>
              <a:cs typeface="Arial" pitchFamily="34" charset="0"/>
            </a:rPr>
            <a:t>La épica se introdujo en Roma en el siglo III a.C. con la versión latina de la </a:t>
          </a:r>
          <a:r>
            <a:rPr lang="es-CO" sz="1800" b="1" kern="1200" dirty="0" smtClean="0">
              <a:latin typeface="Arial" pitchFamily="34" charset="0"/>
              <a:cs typeface="Arial" pitchFamily="34" charset="0"/>
            </a:rPr>
            <a:t>Odisea</a:t>
          </a:r>
          <a:r>
            <a:rPr lang="es-CO" sz="1800" kern="1200" dirty="0" smtClean="0">
              <a:latin typeface="Arial" pitchFamily="34" charset="0"/>
              <a:cs typeface="Arial" pitchFamily="34" charset="0"/>
            </a:rPr>
            <a:t> de </a:t>
          </a:r>
          <a:r>
            <a:rPr lang="es-CO" sz="1800" i="1" kern="1200" dirty="0" smtClean="0">
              <a:latin typeface="Arial" pitchFamily="34" charset="0"/>
              <a:cs typeface="Arial" pitchFamily="34" charset="0"/>
            </a:rPr>
            <a:t>Homero</a:t>
          </a:r>
          <a:r>
            <a:rPr lang="es-CO" sz="1800" kern="1200" dirty="0" smtClean="0">
              <a:latin typeface="Arial" pitchFamily="34" charset="0"/>
              <a:cs typeface="Arial" pitchFamily="34" charset="0"/>
            </a:rPr>
            <a:t> que tradujo a versos saturnios.</a:t>
          </a:r>
          <a:endParaRPr lang="es-CO" sz="1800" kern="1200" dirty="0"/>
        </a:p>
      </dsp:txBody>
      <dsp:txXfrm>
        <a:off x="84906" y="41239"/>
        <a:ext cx="6249809" cy="691488"/>
      </dsp:txXfrm>
    </dsp:sp>
    <dsp:sp modelId="{228263B0-DA2D-4E0E-B792-AA5F21A394CB}">
      <dsp:nvSpPr>
        <dsp:cNvPr id="0" name=""/>
        <dsp:cNvSpPr/>
      </dsp:nvSpPr>
      <dsp:spPr>
        <a:xfrm>
          <a:off x="0" y="1558511"/>
          <a:ext cx="7405718" cy="151200"/>
        </a:xfrm>
        <a:prstGeom prst="rect">
          <a:avLst/>
        </a:prstGeom>
        <a:solidFill>
          <a:schemeClr val="lt1">
            <a:alpha val="90000"/>
            <a:hueOff val="0"/>
            <a:satOff val="0"/>
            <a:lumOff val="0"/>
            <a:alphaOff val="0"/>
          </a:schemeClr>
        </a:solidFill>
        <a:ln w="10795" cap="flat" cmpd="sng" algn="ctr">
          <a:solidFill>
            <a:schemeClr val="accent5">
              <a:hueOff val="-4164923"/>
              <a:satOff val="4081"/>
              <a:lumOff val="-4706"/>
              <a:alphaOff val="0"/>
            </a:schemeClr>
          </a:solidFill>
          <a:prstDash val="solid"/>
        </a:ln>
        <a:effectLst/>
      </dsp:spPr>
      <dsp:style>
        <a:lnRef idx="2">
          <a:scrgbClr r="0" g="0" b="0"/>
        </a:lnRef>
        <a:fillRef idx="1">
          <a:scrgbClr r="0" g="0" b="0"/>
        </a:fillRef>
        <a:effectRef idx="0">
          <a:scrgbClr r="0" g="0" b="0"/>
        </a:effectRef>
        <a:fontRef idx="minor"/>
      </dsp:style>
    </dsp:sp>
    <dsp:sp modelId="{A2441F7D-1C39-4458-B464-F6BEAFDB6452}">
      <dsp:nvSpPr>
        <dsp:cNvPr id="0" name=""/>
        <dsp:cNvSpPr/>
      </dsp:nvSpPr>
      <dsp:spPr>
        <a:xfrm>
          <a:off x="47498" y="876560"/>
          <a:ext cx="6399875" cy="784627"/>
        </a:xfrm>
        <a:prstGeom prst="roundRect">
          <a:avLst/>
        </a:prstGeom>
        <a:solidFill>
          <a:schemeClr val="accent5">
            <a:hueOff val="-4164923"/>
            <a:satOff val="4081"/>
            <a:lumOff val="-4706"/>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943" tIns="0" rIns="195943" bIns="0" numCol="1" spcCol="1270" anchor="ctr" anchorCtr="0">
          <a:noAutofit/>
        </a:bodyPr>
        <a:lstStyle/>
        <a:p>
          <a:pPr lvl="0" algn="l" defTabSz="889000">
            <a:lnSpc>
              <a:spcPct val="90000"/>
            </a:lnSpc>
            <a:spcBef>
              <a:spcPct val="0"/>
            </a:spcBef>
            <a:spcAft>
              <a:spcPct val="35000"/>
            </a:spcAft>
          </a:pPr>
          <a:r>
            <a:rPr lang="es-CO" sz="2000" kern="1200" dirty="0" smtClean="0">
              <a:latin typeface="Arial" pitchFamily="34" charset="0"/>
              <a:cs typeface="Arial" pitchFamily="34" charset="0"/>
            </a:rPr>
            <a:t>Su origen comienza desde las laudes o laudationes (primeras piezas de oratoria romana ,normalmente eran fúnebres).</a:t>
          </a:r>
          <a:endParaRPr lang="es-CO" sz="2000" kern="1200" dirty="0"/>
        </a:p>
      </dsp:txBody>
      <dsp:txXfrm>
        <a:off x="85800" y="914862"/>
        <a:ext cx="6323271" cy="708023"/>
      </dsp:txXfrm>
    </dsp:sp>
    <dsp:sp modelId="{BAEACEF4-7194-424A-AF0E-CA9074DDCED2}">
      <dsp:nvSpPr>
        <dsp:cNvPr id="0" name=""/>
        <dsp:cNvSpPr/>
      </dsp:nvSpPr>
      <dsp:spPr>
        <a:xfrm>
          <a:off x="0" y="2456576"/>
          <a:ext cx="7405718" cy="151200"/>
        </a:xfrm>
        <a:prstGeom prst="rect">
          <a:avLst/>
        </a:prstGeom>
        <a:solidFill>
          <a:schemeClr val="lt1">
            <a:alpha val="90000"/>
            <a:hueOff val="0"/>
            <a:satOff val="0"/>
            <a:lumOff val="0"/>
            <a:alphaOff val="0"/>
          </a:schemeClr>
        </a:solidFill>
        <a:ln w="10795" cap="flat" cmpd="sng" algn="ctr">
          <a:solidFill>
            <a:schemeClr val="accent5">
              <a:hueOff val="-8329847"/>
              <a:satOff val="8162"/>
              <a:lumOff val="-9412"/>
              <a:alphaOff val="0"/>
            </a:schemeClr>
          </a:solidFill>
          <a:prstDash val="solid"/>
        </a:ln>
        <a:effectLst/>
      </dsp:spPr>
      <dsp:style>
        <a:lnRef idx="2">
          <a:scrgbClr r="0" g="0" b="0"/>
        </a:lnRef>
        <a:fillRef idx="1">
          <a:scrgbClr r="0" g="0" b="0"/>
        </a:fillRef>
        <a:effectRef idx="0">
          <a:scrgbClr r="0" g="0" b="0"/>
        </a:effectRef>
        <a:fontRef idx="minor"/>
      </dsp:style>
    </dsp:sp>
    <dsp:sp modelId="{6A5E99AD-B92A-443E-80FC-0591419FF35E}">
      <dsp:nvSpPr>
        <dsp:cNvPr id="0" name=""/>
        <dsp:cNvSpPr/>
      </dsp:nvSpPr>
      <dsp:spPr>
        <a:xfrm>
          <a:off x="47498" y="1805550"/>
          <a:ext cx="6492837" cy="803024"/>
        </a:xfrm>
        <a:prstGeom prst="roundRect">
          <a:avLst/>
        </a:prstGeom>
        <a:solidFill>
          <a:schemeClr val="accent5">
            <a:hueOff val="-8329847"/>
            <a:satOff val="8162"/>
            <a:lumOff val="-9412"/>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943" tIns="0" rIns="195943" bIns="0" numCol="1" spcCol="1270" anchor="ctr" anchorCtr="0">
          <a:noAutofit/>
        </a:bodyPr>
        <a:lstStyle/>
        <a:p>
          <a:pPr lvl="0" algn="l" defTabSz="889000">
            <a:lnSpc>
              <a:spcPct val="90000"/>
            </a:lnSpc>
            <a:spcBef>
              <a:spcPct val="0"/>
            </a:spcBef>
            <a:spcAft>
              <a:spcPct val="35000"/>
            </a:spcAft>
          </a:pPr>
          <a:r>
            <a:rPr lang="es-CO" sz="2000" kern="1200" dirty="0" smtClean="0">
              <a:latin typeface="Arial" pitchFamily="34" charset="0"/>
              <a:cs typeface="Arial" pitchFamily="34" charset="0"/>
            </a:rPr>
            <a:t>Los </a:t>
          </a:r>
          <a:r>
            <a:rPr lang="es-CO" sz="2000" b="1" u="sng" kern="1200" dirty="0" smtClean="0">
              <a:latin typeface="Arial" pitchFamily="34" charset="0"/>
              <a:cs typeface="Arial" pitchFamily="34" charset="0"/>
            </a:rPr>
            <a:t>Carmina  convivalia </a:t>
          </a:r>
          <a:r>
            <a:rPr lang="es-CO" sz="2000" kern="1200" dirty="0" smtClean="0">
              <a:latin typeface="Arial" pitchFamily="34" charset="0"/>
              <a:cs typeface="Arial" pitchFamily="34" charset="0"/>
            </a:rPr>
            <a:t>eran cantos de elogio para venerar antepasados en hechos como la paz y la guerra.</a:t>
          </a:r>
          <a:endParaRPr lang="es-CO" sz="2000" kern="1200" dirty="0"/>
        </a:p>
      </dsp:txBody>
      <dsp:txXfrm>
        <a:off x="86698" y="1844750"/>
        <a:ext cx="6414437" cy="724624"/>
      </dsp:txXfrm>
    </dsp:sp>
    <dsp:sp modelId="{9D076A7D-B660-45E5-B391-9A8993417E9B}">
      <dsp:nvSpPr>
        <dsp:cNvPr id="0" name=""/>
        <dsp:cNvSpPr/>
      </dsp:nvSpPr>
      <dsp:spPr>
        <a:xfrm>
          <a:off x="0" y="3384576"/>
          <a:ext cx="7405718" cy="151200"/>
        </a:xfrm>
        <a:prstGeom prst="rect">
          <a:avLst/>
        </a:prstGeom>
        <a:solidFill>
          <a:schemeClr val="lt1">
            <a:alpha val="90000"/>
            <a:hueOff val="0"/>
            <a:satOff val="0"/>
            <a:lumOff val="0"/>
            <a:alphaOff val="0"/>
          </a:schemeClr>
        </a:solidFill>
        <a:ln w="10795" cap="flat" cmpd="sng" algn="ctr">
          <a:solidFill>
            <a:schemeClr val="accent5">
              <a:hueOff val="-12494770"/>
              <a:satOff val="12242"/>
              <a:lumOff val="-14117"/>
              <a:alphaOff val="0"/>
            </a:schemeClr>
          </a:solidFill>
          <a:prstDash val="solid"/>
        </a:ln>
        <a:effectLst/>
      </dsp:spPr>
      <dsp:style>
        <a:lnRef idx="2">
          <a:scrgbClr r="0" g="0" b="0"/>
        </a:lnRef>
        <a:fillRef idx="1">
          <a:scrgbClr r="0" g="0" b="0"/>
        </a:fillRef>
        <a:effectRef idx="0">
          <a:scrgbClr r="0" g="0" b="0"/>
        </a:effectRef>
        <a:fontRef idx="minor"/>
      </dsp:style>
    </dsp:sp>
    <dsp:sp modelId="{A47C9FD6-7FDF-44C8-8DE5-2F0DD52D1F56}">
      <dsp:nvSpPr>
        <dsp:cNvPr id="0" name=""/>
        <dsp:cNvSpPr/>
      </dsp:nvSpPr>
      <dsp:spPr>
        <a:xfrm>
          <a:off x="47498" y="2741654"/>
          <a:ext cx="6612626" cy="832959"/>
        </a:xfrm>
        <a:prstGeom prst="roundRect">
          <a:avLst/>
        </a:prstGeom>
        <a:solidFill>
          <a:schemeClr val="accent5">
            <a:hueOff val="-12494770"/>
            <a:satOff val="12242"/>
            <a:lumOff val="-14117"/>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943" tIns="0" rIns="195943" bIns="0" numCol="1" spcCol="1270" anchor="ctr" anchorCtr="0">
          <a:noAutofit/>
        </a:bodyPr>
        <a:lstStyle/>
        <a:p>
          <a:pPr lvl="0" algn="l" defTabSz="889000">
            <a:lnSpc>
              <a:spcPct val="90000"/>
            </a:lnSpc>
            <a:spcBef>
              <a:spcPct val="0"/>
            </a:spcBef>
            <a:spcAft>
              <a:spcPct val="35000"/>
            </a:spcAft>
          </a:pPr>
          <a:r>
            <a:rPr lang="es-CO" sz="2000" kern="1200" dirty="0" smtClean="0">
              <a:latin typeface="Arial" pitchFamily="34" charset="0"/>
              <a:cs typeface="Arial" pitchFamily="34" charset="0"/>
            </a:rPr>
            <a:t>Los </a:t>
          </a:r>
          <a:r>
            <a:rPr lang="es-CO" sz="2000" b="1" u="sng" kern="1200" dirty="0" smtClean="0">
              <a:latin typeface="Arial" pitchFamily="34" charset="0"/>
              <a:cs typeface="Arial" pitchFamily="34" charset="0"/>
            </a:rPr>
            <a:t>Carmina triumphalia </a:t>
          </a:r>
          <a:r>
            <a:rPr lang="es-CO" sz="2000" kern="1200" dirty="0" smtClean="0">
              <a:latin typeface="Arial" pitchFamily="34" charset="0"/>
              <a:cs typeface="Arial" pitchFamily="34" charset="0"/>
            </a:rPr>
            <a:t>eran los cantos de triunfo  que se dirigían al general victorioso .</a:t>
          </a:r>
          <a:endParaRPr lang="es-CO" sz="2000" kern="1200" dirty="0"/>
        </a:p>
      </dsp:txBody>
      <dsp:txXfrm>
        <a:off x="88160" y="2782316"/>
        <a:ext cx="6531302" cy="751635"/>
      </dsp:txXfrm>
    </dsp:sp>
    <dsp:sp modelId="{7ED89999-3C2F-424B-BD84-51BDF46D6BA8}">
      <dsp:nvSpPr>
        <dsp:cNvPr id="0" name=""/>
        <dsp:cNvSpPr/>
      </dsp:nvSpPr>
      <dsp:spPr>
        <a:xfrm>
          <a:off x="0" y="4313675"/>
          <a:ext cx="7405718" cy="151200"/>
        </a:xfrm>
        <a:prstGeom prst="rect">
          <a:avLst/>
        </a:prstGeom>
        <a:solidFill>
          <a:schemeClr val="lt1">
            <a:alpha val="90000"/>
            <a:hueOff val="0"/>
            <a:satOff val="0"/>
            <a:lumOff val="0"/>
            <a:alphaOff val="0"/>
          </a:schemeClr>
        </a:solidFill>
        <a:ln w="10795" cap="flat" cmpd="sng" algn="ctr">
          <a:solidFill>
            <a:schemeClr val="accent5">
              <a:hueOff val="-16659694"/>
              <a:satOff val="16323"/>
              <a:lumOff val="-18823"/>
              <a:alphaOff val="0"/>
            </a:schemeClr>
          </a:solidFill>
          <a:prstDash val="solid"/>
        </a:ln>
        <a:effectLst/>
      </dsp:spPr>
      <dsp:style>
        <a:lnRef idx="2">
          <a:scrgbClr r="0" g="0" b="0"/>
        </a:lnRef>
        <a:fillRef idx="1">
          <a:scrgbClr r="0" g="0" b="0"/>
        </a:fillRef>
        <a:effectRef idx="0">
          <a:scrgbClr r="0" g="0" b="0"/>
        </a:effectRef>
        <a:fontRef idx="minor"/>
      </dsp:style>
    </dsp:sp>
    <dsp:sp modelId="{5C0A2DE0-811B-4F7D-9DBC-B5DE24A3EF10}">
      <dsp:nvSpPr>
        <dsp:cNvPr id="0" name=""/>
        <dsp:cNvSpPr/>
      </dsp:nvSpPr>
      <dsp:spPr>
        <a:xfrm>
          <a:off x="47498" y="3631916"/>
          <a:ext cx="6468651" cy="832958"/>
        </a:xfrm>
        <a:prstGeom prst="roundRect">
          <a:avLst/>
        </a:prstGeom>
        <a:solidFill>
          <a:schemeClr val="accent5">
            <a:hueOff val="-16659694"/>
            <a:satOff val="16323"/>
            <a:lumOff val="-18823"/>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5943" tIns="0" rIns="195943" bIns="0" numCol="1" spcCol="1270" anchor="ctr" anchorCtr="0">
          <a:noAutofit/>
        </a:bodyPr>
        <a:lstStyle/>
        <a:p>
          <a:pPr lvl="0" algn="l" defTabSz="889000">
            <a:lnSpc>
              <a:spcPct val="90000"/>
            </a:lnSpc>
            <a:spcBef>
              <a:spcPct val="0"/>
            </a:spcBef>
            <a:spcAft>
              <a:spcPct val="35000"/>
            </a:spcAft>
          </a:pPr>
          <a:r>
            <a:rPr lang="es-CO" sz="2000" kern="1200" dirty="0" smtClean="0">
              <a:latin typeface="Arial" pitchFamily="34" charset="0"/>
              <a:cs typeface="Arial" pitchFamily="34" charset="0"/>
            </a:rPr>
            <a:t>Los </a:t>
          </a:r>
          <a:r>
            <a:rPr lang="es-CO" sz="2000" b="1" u="sng" kern="1200" dirty="0" err="1" smtClean="0">
              <a:latin typeface="Arial" pitchFamily="34" charset="0"/>
              <a:cs typeface="Arial" pitchFamily="34" charset="0"/>
            </a:rPr>
            <a:t>Naniae</a:t>
          </a:r>
          <a:r>
            <a:rPr lang="es-CO" sz="2000" kern="1200" dirty="0" smtClean="0">
              <a:latin typeface="Arial" pitchFamily="34" charset="0"/>
              <a:cs typeface="Arial" pitchFamily="34" charset="0"/>
            </a:rPr>
            <a:t> eran cantos funerarios  que exaltaban las virtudes  del difunto, entonados por familiares y plañideras.</a:t>
          </a:r>
          <a:endParaRPr lang="es-CO" sz="2000" kern="1200" dirty="0"/>
        </a:p>
      </dsp:txBody>
      <dsp:txXfrm>
        <a:off x="88160" y="3672578"/>
        <a:ext cx="6387327" cy="75163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543F9F-24E4-404E-8A08-C6D77F68FAF5}">
      <dsp:nvSpPr>
        <dsp:cNvPr id="0" name=""/>
        <dsp:cNvSpPr/>
      </dsp:nvSpPr>
      <dsp:spPr>
        <a:xfrm rot="5400000">
          <a:off x="-214008" y="215716"/>
          <a:ext cx="1426725" cy="998707"/>
        </a:xfrm>
        <a:prstGeom prst="chevron">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635" tIns="635" rIns="635" bIns="635" numCol="1" spcCol="1270" anchor="ctr" anchorCtr="0">
          <a:noAutofit/>
        </a:bodyPr>
        <a:lstStyle/>
        <a:p>
          <a:pPr lvl="0" algn="ctr" defTabSz="44450">
            <a:lnSpc>
              <a:spcPct val="90000"/>
            </a:lnSpc>
            <a:spcBef>
              <a:spcPct val="0"/>
            </a:spcBef>
            <a:spcAft>
              <a:spcPct val="35000"/>
            </a:spcAft>
          </a:pPr>
          <a:endParaRPr lang="es-CO" sz="100" kern="1200" dirty="0"/>
        </a:p>
      </dsp:txBody>
      <dsp:txXfrm rot="-5400000">
        <a:off x="2" y="501061"/>
        <a:ext cx="998707" cy="428018"/>
      </dsp:txXfrm>
    </dsp:sp>
    <dsp:sp modelId="{BC154E9B-6C54-43B2-A316-D3EA098E1314}">
      <dsp:nvSpPr>
        <dsp:cNvPr id="0" name=""/>
        <dsp:cNvSpPr/>
      </dsp:nvSpPr>
      <dsp:spPr>
        <a:xfrm rot="5400000">
          <a:off x="3083668" y="-2083253"/>
          <a:ext cx="927371" cy="509729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CO" sz="2400" kern="1200" dirty="0" smtClean="0">
              <a:latin typeface="Bradley Hand ITC" pitchFamily="66" charset="0"/>
              <a:cs typeface="Arial" pitchFamily="34" charset="0"/>
            </a:rPr>
            <a:t>Al comienzo la poesía épica en Roma trató de imitar los poemas griegos.</a:t>
          </a:r>
          <a:endParaRPr lang="es-CO" sz="2400" kern="1200" dirty="0">
            <a:latin typeface="Bradley Hand ITC" pitchFamily="66" charset="0"/>
          </a:endParaRPr>
        </a:p>
      </dsp:txBody>
      <dsp:txXfrm rot="-5400000">
        <a:off x="998708" y="46978"/>
        <a:ext cx="5052021" cy="836829"/>
      </dsp:txXfrm>
    </dsp:sp>
    <dsp:sp modelId="{32E0FE92-E721-4AFE-998B-D6A273805CDC}">
      <dsp:nvSpPr>
        <dsp:cNvPr id="0" name=""/>
        <dsp:cNvSpPr/>
      </dsp:nvSpPr>
      <dsp:spPr>
        <a:xfrm rot="5400000">
          <a:off x="-214008" y="1446007"/>
          <a:ext cx="1426725" cy="998707"/>
        </a:xfrm>
        <a:prstGeom prst="chevron">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635" tIns="635" rIns="635" bIns="635" numCol="1" spcCol="1270" anchor="ctr" anchorCtr="0">
          <a:noAutofit/>
        </a:bodyPr>
        <a:lstStyle/>
        <a:p>
          <a:pPr lvl="0" algn="ctr" defTabSz="44450">
            <a:lnSpc>
              <a:spcPct val="90000"/>
            </a:lnSpc>
            <a:spcBef>
              <a:spcPct val="0"/>
            </a:spcBef>
            <a:spcAft>
              <a:spcPct val="35000"/>
            </a:spcAft>
          </a:pPr>
          <a:endParaRPr lang="es-CO" sz="100" kern="1200" dirty="0"/>
        </a:p>
      </dsp:txBody>
      <dsp:txXfrm rot="-5400000">
        <a:off x="2" y="1731352"/>
        <a:ext cx="998707" cy="428018"/>
      </dsp:txXfrm>
    </dsp:sp>
    <dsp:sp modelId="{BB215153-3534-499B-822D-A2502A731B3E}">
      <dsp:nvSpPr>
        <dsp:cNvPr id="0" name=""/>
        <dsp:cNvSpPr/>
      </dsp:nvSpPr>
      <dsp:spPr>
        <a:xfrm rot="5400000">
          <a:off x="3083668" y="-852961"/>
          <a:ext cx="927371" cy="509729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CO" sz="2400" kern="1200" dirty="0" smtClean="0">
              <a:latin typeface="Bradley Hand ITC" pitchFamily="66" charset="0"/>
              <a:cs typeface="Arial" pitchFamily="34" charset="0"/>
            </a:rPr>
            <a:t>Adoptaron  el metro de las obras griega que fue el hexámetro.</a:t>
          </a:r>
          <a:endParaRPr lang="es-CO" sz="2400" kern="1200" dirty="0">
            <a:latin typeface="Bradley Hand ITC" pitchFamily="66" charset="0"/>
          </a:endParaRPr>
        </a:p>
      </dsp:txBody>
      <dsp:txXfrm rot="-5400000">
        <a:off x="998708" y="1277270"/>
        <a:ext cx="5052021" cy="836829"/>
      </dsp:txXfrm>
    </dsp:sp>
    <dsp:sp modelId="{F83B431F-3A6B-45F2-B051-E2CCFC495B36}">
      <dsp:nvSpPr>
        <dsp:cNvPr id="0" name=""/>
        <dsp:cNvSpPr/>
      </dsp:nvSpPr>
      <dsp:spPr>
        <a:xfrm rot="5400000">
          <a:off x="-214008" y="2676299"/>
          <a:ext cx="1426725" cy="998707"/>
        </a:xfrm>
        <a:prstGeom prst="chevron">
          <a:avLst/>
        </a:prstGeom>
        <a:solidFill>
          <a:schemeClr val="dk2">
            <a:hueOff val="0"/>
            <a:satOff val="0"/>
            <a:lumOff val="0"/>
            <a:alphaOff val="0"/>
          </a:schemeClr>
        </a:solidFill>
        <a:ln w="9525" cap="flat" cmpd="sng" algn="ctr">
          <a:solidFill>
            <a:schemeClr val="dk2">
              <a:hueOff val="0"/>
              <a:satOff val="0"/>
              <a:lumOff val="0"/>
              <a:alphaOff val="0"/>
            </a:schemeClr>
          </a:solidFill>
          <a:prstDash val="solid"/>
        </a:ln>
        <a:effectLst/>
        <a:sp3d extrusionH="381000" contourW="38100" prstMaterial="matte">
          <a:contourClr>
            <a:schemeClr val="lt1"/>
          </a:contourClr>
        </a:sp3d>
      </dsp:spPr>
      <dsp:style>
        <a:lnRef idx="1">
          <a:scrgbClr r="0" g="0" b="0"/>
        </a:lnRef>
        <a:fillRef idx="1">
          <a:scrgbClr r="0" g="0" b="0"/>
        </a:fillRef>
        <a:effectRef idx="0">
          <a:scrgbClr r="0" g="0" b="0"/>
        </a:effectRef>
        <a:fontRef idx="minor">
          <a:schemeClr val="lt1"/>
        </a:fontRef>
      </dsp:style>
      <dsp:txBody>
        <a:bodyPr spcFirstLastPara="0" vert="horz" wrap="square" lIns="635" tIns="635" rIns="635" bIns="635" numCol="1" spcCol="1270" anchor="ctr" anchorCtr="0">
          <a:noAutofit/>
        </a:bodyPr>
        <a:lstStyle/>
        <a:p>
          <a:pPr lvl="0" algn="ctr" defTabSz="44450">
            <a:lnSpc>
              <a:spcPct val="90000"/>
            </a:lnSpc>
            <a:spcBef>
              <a:spcPct val="0"/>
            </a:spcBef>
            <a:spcAft>
              <a:spcPct val="35000"/>
            </a:spcAft>
          </a:pPr>
          <a:endParaRPr lang="es-CO" sz="100" kern="1200" dirty="0"/>
        </a:p>
      </dsp:txBody>
      <dsp:txXfrm rot="-5400000">
        <a:off x="2" y="2961644"/>
        <a:ext cx="998707" cy="428018"/>
      </dsp:txXfrm>
    </dsp:sp>
    <dsp:sp modelId="{672C4BF9-3B80-4021-A3E6-4A4A11C946C7}">
      <dsp:nvSpPr>
        <dsp:cNvPr id="0" name=""/>
        <dsp:cNvSpPr/>
      </dsp:nvSpPr>
      <dsp:spPr>
        <a:xfrm rot="5400000">
          <a:off x="3083668" y="377330"/>
          <a:ext cx="927371" cy="5097292"/>
        </a:xfrm>
        <a:prstGeom prst="round2SameRect">
          <a:avLst/>
        </a:prstGeom>
        <a:solidFill>
          <a:schemeClr val="lt2">
            <a:alpha val="90000"/>
            <a:hueOff val="0"/>
            <a:satOff val="0"/>
            <a:lumOff val="0"/>
            <a:alphaOff val="0"/>
          </a:schemeClr>
        </a:solidFill>
        <a:ln w="9525" cap="flat" cmpd="sng" algn="ctr">
          <a:solidFill>
            <a:schemeClr val="dk2">
              <a:hueOff val="0"/>
              <a:satOff val="0"/>
              <a:lumOff val="0"/>
              <a:alphaOff val="0"/>
            </a:schemeClr>
          </a:solidFill>
          <a:prstDash val="solid"/>
        </a:ln>
        <a:effectLst/>
        <a:sp3d z="-60000" extrusionH="63500" prstMaterial="matte"/>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CO" sz="2400" kern="1200" dirty="0" smtClean="0">
              <a:latin typeface="Bradley Hand ITC" pitchFamily="66" charset="0"/>
              <a:cs typeface="Arial" pitchFamily="34" charset="0"/>
            </a:rPr>
            <a:t>Una de las obras mas importantes fue </a:t>
          </a:r>
          <a:r>
            <a:rPr lang="es-CO" sz="2400" b="1" kern="1200" dirty="0" smtClean="0">
              <a:latin typeface="Bradley Hand ITC" pitchFamily="66" charset="0"/>
              <a:cs typeface="Arial" pitchFamily="34" charset="0"/>
            </a:rPr>
            <a:t>LA ENEIDA </a:t>
          </a:r>
          <a:r>
            <a:rPr lang="es-CO" sz="2400" kern="1200" dirty="0" smtClean="0">
              <a:latin typeface="Bradley Hand ITC" pitchFamily="66" charset="0"/>
              <a:cs typeface="Arial" pitchFamily="34" charset="0"/>
            </a:rPr>
            <a:t>de Virgilio</a:t>
          </a:r>
          <a:endParaRPr lang="es-CO" sz="2400" kern="1200" dirty="0">
            <a:latin typeface="Bradley Hand ITC" pitchFamily="66" charset="0"/>
          </a:endParaRPr>
        </a:p>
      </dsp:txBody>
      <dsp:txXfrm rot="-5400000">
        <a:off x="998708" y="2507562"/>
        <a:ext cx="5052021" cy="8368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16317-199C-4E09-A92B-66AE5409292A}">
      <dsp:nvSpPr>
        <dsp:cNvPr id="0" name=""/>
        <dsp:cNvSpPr/>
      </dsp:nvSpPr>
      <dsp:spPr>
        <a:xfrm rot="5400000">
          <a:off x="3424305" y="-1712350"/>
          <a:ext cx="2721487" cy="6146260"/>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endParaRPr lang="es-CO" sz="1600" b="1" kern="1200" dirty="0"/>
        </a:p>
        <a:p>
          <a:pPr marL="171450" lvl="1" indent="-171450" algn="l" defTabSz="800100">
            <a:lnSpc>
              <a:spcPct val="90000"/>
            </a:lnSpc>
            <a:spcBef>
              <a:spcPct val="0"/>
            </a:spcBef>
            <a:spcAft>
              <a:spcPct val="15000"/>
            </a:spcAft>
            <a:buChar char="••"/>
          </a:pPr>
          <a:r>
            <a:rPr lang="es-CO" sz="1800" b="1" kern="1200" dirty="0" smtClean="0"/>
            <a:t>Héroe: Eneas</a:t>
          </a:r>
          <a:endParaRPr lang="es-CO" sz="1800" b="1" kern="1200" dirty="0"/>
        </a:p>
        <a:p>
          <a:pPr marL="171450" lvl="1" indent="-171450" algn="l" defTabSz="800100">
            <a:lnSpc>
              <a:spcPct val="90000"/>
            </a:lnSpc>
            <a:spcBef>
              <a:spcPct val="0"/>
            </a:spcBef>
            <a:spcAft>
              <a:spcPct val="15000"/>
            </a:spcAft>
            <a:buChar char="••"/>
          </a:pPr>
          <a:r>
            <a:rPr lang="es-CO" sz="1800" b="1" kern="1200" dirty="0" smtClean="0"/>
            <a:t>Se distinguen dos partes: </a:t>
          </a:r>
          <a:endParaRPr lang="es-CO" sz="1800" b="1" kern="1200" dirty="0"/>
        </a:p>
        <a:p>
          <a:pPr marL="171450" lvl="1" indent="-171450" algn="l" defTabSz="800100">
            <a:lnSpc>
              <a:spcPct val="90000"/>
            </a:lnSpc>
            <a:spcBef>
              <a:spcPct val="0"/>
            </a:spcBef>
            <a:spcAft>
              <a:spcPct val="15000"/>
            </a:spcAft>
            <a:buChar char="••"/>
          </a:pPr>
          <a:r>
            <a:rPr lang="es-CO" sz="1800" b="0" kern="1200" dirty="0" smtClean="0"/>
            <a:t>En la primera se narran los viajes de Eneas desde Troya hasta Italia.</a:t>
          </a:r>
          <a:endParaRPr lang="es-CO" sz="1800" b="0" kern="1200" dirty="0"/>
        </a:p>
        <a:p>
          <a:pPr marL="171450" lvl="1" indent="-171450" algn="l" defTabSz="800100">
            <a:lnSpc>
              <a:spcPct val="90000"/>
            </a:lnSpc>
            <a:spcBef>
              <a:spcPct val="0"/>
            </a:spcBef>
            <a:spcAft>
              <a:spcPct val="15000"/>
            </a:spcAft>
            <a:buChar char="••"/>
          </a:pPr>
          <a:r>
            <a:rPr lang="es-CO" sz="1800" b="0" kern="1200" dirty="0" smtClean="0"/>
            <a:t>En la segunda se relata la guerra por la conquista de Lacio (centro de Italia).</a:t>
          </a:r>
          <a:endParaRPr lang="es-CO" sz="1800" b="0" kern="1200" dirty="0"/>
        </a:p>
        <a:p>
          <a:pPr marL="171450" lvl="1" indent="-171450" algn="l" defTabSz="800100">
            <a:lnSpc>
              <a:spcPct val="90000"/>
            </a:lnSpc>
            <a:spcBef>
              <a:spcPct val="0"/>
            </a:spcBef>
            <a:spcAft>
              <a:spcPct val="15000"/>
            </a:spcAft>
            <a:buChar char="••"/>
          </a:pPr>
          <a:r>
            <a:rPr lang="es-CO" sz="1800" kern="1200" dirty="0" smtClean="0">
              <a:latin typeface="+mn-lt"/>
              <a:cs typeface="Arial" pitchFamily="34" charset="0"/>
            </a:rPr>
            <a:t>En este libro se muestran las hazañas de Eneas por fundar una nueva Troya con ayuda de Júpiter , pero lo que no sabe es que va a sufrir ya que pierde a su familia. Al final muestra que triunfa  y se casa.</a:t>
          </a:r>
          <a:endParaRPr lang="es-CO" sz="1800" b="0" kern="1200" dirty="0">
            <a:latin typeface="+mn-lt"/>
          </a:endParaRPr>
        </a:p>
        <a:p>
          <a:pPr marL="57150" lvl="1" indent="-57150" algn="l" defTabSz="400050">
            <a:lnSpc>
              <a:spcPct val="90000"/>
            </a:lnSpc>
            <a:spcBef>
              <a:spcPct val="0"/>
            </a:spcBef>
            <a:spcAft>
              <a:spcPct val="15000"/>
            </a:spcAft>
            <a:buChar char="••"/>
          </a:pPr>
          <a:endParaRPr lang="es-CO" sz="900" kern="1200" dirty="0"/>
        </a:p>
      </dsp:txBody>
      <dsp:txXfrm rot="-5400000">
        <a:off x="1711919" y="132888"/>
        <a:ext cx="6013408" cy="2455783"/>
      </dsp:txXfrm>
    </dsp:sp>
    <dsp:sp modelId="{199820AF-AEDC-4D00-B597-524CF9AFA144}">
      <dsp:nvSpPr>
        <dsp:cNvPr id="0" name=""/>
        <dsp:cNvSpPr/>
      </dsp:nvSpPr>
      <dsp:spPr>
        <a:xfrm>
          <a:off x="0" y="105009"/>
          <a:ext cx="1705894" cy="2559284"/>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CO" sz="2500" b="1" kern="1200" dirty="0" smtClean="0">
              <a:latin typeface="Bradley Hand ITC" pitchFamily="66" charset="0"/>
              <a:cs typeface="Arial" pitchFamily="34" charset="0"/>
            </a:rPr>
            <a:t>LA ENEIDA</a:t>
          </a:r>
        </a:p>
        <a:p>
          <a:pPr lvl="0" algn="ctr" defTabSz="1111250">
            <a:lnSpc>
              <a:spcPct val="90000"/>
            </a:lnSpc>
            <a:spcBef>
              <a:spcPct val="0"/>
            </a:spcBef>
            <a:spcAft>
              <a:spcPct val="35000"/>
            </a:spcAft>
          </a:pPr>
          <a:r>
            <a:rPr lang="es-CO" sz="2500" b="1" kern="1200" dirty="0" smtClean="0">
              <a:latin typeface="Bradley Hand ITC" pitchFamily="66" charset="0"/>
              <a:cs typeface="Arial" pitchFamily="34" charset="0"/>
            </a:rPr>
            <a:t>Publio Virgilio Marón</a:t>
          </a:r>
        </a:p>
        <a:p>
          <a:pPr lvl="0" algn="ctr" defTabSz="1111250">
            <a:lnSpc>
              <a:spcPct val="90000"/>
            </a:lnSpc>
            <a:spcBef>
              <a:spcPct val="0"/>
            </a:spcBef>
            <a:spcAft>
              <a:spcPct val="35000"/>
            </a:spcAft>
          </a:pPr>
          <a:r>
            <a:rPr lang="es-CO" sz="2500" b="1" kern="1200" dirty="0" smtClean="0">
              <a:latin typeface="Bradley Hand ITC" pitchFamily="66" charset="0"/>
              <a:cs typeface="Arial" pitchFamily="34" charset="0"/>
            </a:rPr>
            <a:t>229 a. C</a:t>
          </a:r>
          <a:endParaRPr lang="es-CO" sz="2500" kern="1200" dirty="0"/>
        </a:p>
      </dsp:txBody>
      <dsp:txXfrm>
        <a:off x="83275" y="188284"/>
        <a:ext cx="1539344" cy="2392734"/>
      </dsp:txXfrm>
    </dsp:sp>
    <dsp:sp modelId="{710F4C02-A6C4-4575-9D46-3BB17B13BA74}">
      <dsp:nvSpPr>
        <dsp:cNvPr id="0" name=""/>
        <dsp:cNvSpPr/>
      </dsp:nvSpPr>
      <dsp:spPr>
        <a:xfrm rot="5400000">
          <a:off x="3795147" y="854144"/>
          <a:ext cx="2090914" cy="599388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s-CO" sz="2000" kern="1200" smtClean="0">
              <a:latin typeface="Arial" pitchFamily="34" charset="0"/>
              <a:cs typeface="Arial" pitchFamily="34" charset="0"/>
            </a:rPr>
            <a:t>Los troyanos se encuentran entristecidos por la muerte de Palante, mientras Eneas jura que fundará la nueva tierra troyana. Los latinos, ante la fuerza de sus contrincantes deciden no pelear más, aunque Turno discrepa e insiste en mantener la lucha, contando solo con el apoyo de Camila, una valiente mujer guerrera.</a:t>
          </a:r>
          <a:endParaRPr lang="es-CO" sz="2500" kern="1200" dirty="0"/>
        </a:p>
      </dsp:txBody>
      <dsp:txXfrm rot="-5400000">
        <a:off x="1843662" y="2907699"/>
        <a:ext cx="5891814" cy="1886774"/>
      </dsp:txXfrm>
    </dsp:sp>
    <dsp:sp modelId="{C50B06BD-207A-4D7C-8051-D13F612A5353}">
      <dsp:nvSpPr>
        <dsp:cNvPr id="0" name=""/>
        <dsp:cNvSpPr/>
      </dsp:nvSpPr>
      <dsp:spPr>
        <a:xfrm>
          <a:off x="0" y="2813399"/>
          <a:ext cx="1862020" cy="2083144"/>
        </a:xfrm>
        <a:prstGeom prst="roundRect">
          <a:avLst/>
        </a:prstGeom>
        <a:solidFill>
          <a:schemeClr val="accent1">
            <a:hueOff val="0"/>
            <a:satOff val="0"/>
            <a:lumOff val="0"/>
            <a:alphaOff val="0"/>
          </a:schemeClr>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a:lnSpc>
              <a:spcPct val="90000"/>
            </a:lnSpc>
            <a:spcBef>
              <a:spcPct val="0"/>
            </a:spcBef>
            <a:spcAft>
              <a:spcPct val="35000"/>
            </a:spcAft>
          </a:pPr>
          <a:r>
            <a:rPr lang="es-CO" sz="2500" b="1" i="1" kern="1200" dirty="0" smtClean="0">
              <a:latin typeface="Arial" pitchFamily="34" charset="0"/>
              <a:cs typeface="Arial" pitchFamily="34" charset="0"/>
            </a:rPr>
            <a:t>Libro XI</a:t>
          </a:r>
          <a:endParaRPr lang="es-CO" sz="2500" kern="1200" dirty="0"/>
        </a:p>
      </dsp:txBody>
      <dsp:txXfrm>
        <a:off x="90896" y="2904295"/>
        <a:ext cx="1680228" cy="190135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C52A07-9742-4BD6-A937-24DA775F08A3}" type="datetimeFigureOut">
              <a:rPr lang="es-CO" smtClean="0"/>
              <a:t>9/05/2020</a:t>
            </a:fld>
            <a:endParaRPr lang="es-CO"/>
          </a:p>
        </p:txBody>
      </p:sp>
      <p:sp>
        <p:nvSpPr>
          <p:cNvPr id="4" name="3 Marcador de imagen de diapositiva"/>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26ECF9-9027-4979-BA18-4B6B20752BB9}" type="slidenum">
              <a:rPr lang="es-CO" smtClean="0"/>
              <a:t>‹Nº›</a:t>
            </a:fld>
            <a:endParaRPr lang="es-CO"/>
          </a:p>
        </p:txBody>
      </p:sp>
    </p:spTree>
    <p:extLst>
      <p:ext uri="{BB962C8B-B14F-4D97-AF65-F5344CB8AC3E}">
        <p14:creationId xmlns:p14="http://schemas.microsoft.com/office/powerpoint/2010/main" val="2546912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2</a:t>
            </a:fld>
            <a:endParaRPr lang="es-CO"/>
          </a:p>
        </p:txBody>
      </p:sp>
    </p:spTree>
    <p:extLst>
      <p:ext uri="{BB962C8B-B14F-4D97-AF65-F5344CB8AC3E}">
        <p14:creationId xmlns:p14="http://schemas.microsoft.com/office/powerpoint/2010/main" val="1605133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dirty="0" smtClean="0"/>
              <a:t>Verso de seis pies.</a:t>
            </a:r>
          </a:p>
          <a:p>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3</a:t>
            </a:fld>
            <a:endParaRPr lang="es-CO"/>
          </a:p>
        </p:txBody>
      </p:sp>
    </p:spTree>
    <p:extLst>
      <p:ext uri="{BB962C8B-B14F-4D97-AF65-F5344CB8AC3E}">
        <p14:creationId xmlns:p14="http://schemas.microsoft.com/office/powerpoint/2010/main" val="628792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r>
              <a:rPr lang="es-CO" dirty="0" smtClean="0"/>
              <a:t>* 14 sílabas</a:t>
            </a:r>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5</a:t>
            </a:fld>
            <a:endParaRPr lang="es-CO"/>
          </a:p>
        </p:txBody>
      </p:sp>
    </p:spTree>
    <p:extLst>
      <p:ext uri="{BB962C8B-B14F-4D97-AF65-F5344CB8AC3E}">
        <p14:creationId xmlns:p14="http://schemas.microsoft.com/office/powerpoint/2010/main" val="4195034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7</a:t>
            </a:fld>
            <a:endParaRPr lang="es-CO"/>
          </a:p>
        </p:txBody>
      </p:sp>
    </p:spTree>
    <p:extLst>
      <p:ext uri="{BB962C8B-B14F-4D97-AF65-F5344CB8AC3E}">
        <p14:creationId xmlns:p14="http://schemas.microsoft.com/office/powerpoint/2010/main" val="447478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CO" dirty="0" smtClean="0"/>
              <a:t>* Entre los griegos de</a:t>
            </a:r>
            <a:r>
              <a:rPr lang="es-CO" baseline="0" dirty="0" smtClean="0"/>
              <a:t> </a:t>
            </a:r>
            <a:r>
              <a:rPr lang="es-CO" i="1" baseline="0" dirty="0" err="1" smtClean="0"/>
              <a:t>errapso</a:t>
            </a:r>
            <a:r>
              <a:rPr lang="es-CO" i="1" baseline="0" dirty="0" smtClean="0"/>
              <a:t> </a:t>
            </a:r>
            <a:r>
              <a:rPr lang="es-CO" i="0" baseline="0" dirty="0" smtClean="0"/>
              <a:t>: hilar, atar, tejer, y </a:t>
            </a:r>
            <a:r>
              <a:rPr lang="es-CO" i="1" baseline="0" dirty="0" smtClean="0"/>
              <a:t>oda: </a:t>
            </a:r>
            <a:r>
              <a:rPr lang="es-CO" i="0" baseline="0" dirty="0" smtClean="0"/>
              <a:t>canto.</a:t>
            </a:r>
            <a:endParaRPr lang="es-CO" dirty="0" smtClean="0"/>
          </a:p>
          <a:p>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8</a:t>
            </a:fld>
            <a:endParaRPr lang="es-CO"/>
          </a:p>
        </p:txBody>
      </p:sp>
    </p:spTree>
    <p:extLst>
      <p:ext uri="{BB962C8B-B14F-4D97-AF65-F5344CB8AC3E}">
        <p14:creationId xmlns:p14="http://schemas.microsoft.com/office/powerpoint/2010/main" val="3473576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r>
              <a:rPr lang="es-CO" dirty="0" smtClean="0"/>
              <a:t>Escrita en inglés antiguo- Gran Bretaña</a:t>
            </a:r>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20</a:t>
            </a:fld>
            <a:endParaRPr lang="es-CO"/>
          </a:p>
        </p:txBody>
      </p:sp>
    </p:spTree>
    <p:extLst>
      <p:ext uri="{BB962C8B-B14F-4D97-AF65-F5344CB8AC3E}">
        <p14:creationId xmlns:p14="http://schemas.microsoft.com/office/powerpoint/2010/main" val="1915444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685800"/>
            <a:ext cx="5486400" cy="3429000"/>
          </a:xfrm>
        </p:spPr>
      </p:sp>
      <p:sp>
        <p:nvSpPr>
          <p:cNvPr id="3" name="2 Marcador de notas"/>
          <p:cNvSpPr>
            <a:spLocks noGrp="1"/>
          </p:cNvSpPr>
          <p:nvPr>
            <p:ph type="body" idx="1"/>
          </p:nvPr>
        </p:nvSpPr>
        <p:spPr/>
        <p:txBody>
          <a:bodyPr/>
          <a:lstStyle/>
          <a:p>
            <a:r>
              <a:rPr lang="es-CO" dirty="0" smtClean="0"/>
              <a:t>Quiere decir</a:t>
            </a:r>
            <a:r>
              <a:rPr lang="es-CO" baseline="0" dirty="0" smtClean="0"/>
              <a:t> perfecta.</a:t>
            </a:r>
            <a:endParaRPr lang="es-CO" dirty="0"/>
          </a:p>
        </p:txBody>
      </p:sp>
      <p:sp>
        <p:nvSpPr>
          <p:cNvPr id="4" name="3 Marcador de número de diapositiva"/>
          <p:cNvSpPr>
            <a:spLocks noGrp="1"/>
          </p:cNvSpPr>
          <p:nvPr>
            <p:ph type="sldNum" sz="quarter" idx="10"/>
          </p:nvPr>
        </p:nvSpPr>
        <p:spPr/>
        <p:txBody>
          <a:bodyPr/>
          <a:lstStyle/>
          <a:p>
            <a:fld id="{9726ECF9-9027-4979-BA18-4B6B20752BB9}" type="slidenum">
              <a:rPr lang="es-CO" smtClean="0"/>
              <a:t>38</a:t>
            </a:fld>
            <a:endParaRPr lang="es-CO"/>
          </a:p>
        </p:txBody>
      </p:sp>
    </p:spTree>
    <p:extLst>
      <p:ext uri="{BB962C8B-B14F-4D97-AF65-F5344CB8AC3E}">
        <p14:creationId xmlns:p14="http://schemas.microsoft.com/office/powerpoint/2010/main" val="725902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549400"/>
            <a:ext cx="6400800" cy="10795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334260"/>
            <a:ext cx="9144000" cy="777240"/>
          </a:xfrm>
          <a:prstGeom prst="rect">
            <a:avLst/>
          </a:prstGeom>
        </p:spPr>
      </p:pic>
      <p:sp>
        <p:nvSpPr>
          <p:cNvPr id="3" name="Subtitle 2"/>
          <p:cNvSpPr>
            <a:spLocks noGrp="1"/>
          </p:cNvSpPr>
          <p:nvPr>
            <p:ph type="subTitle" idx="1"/>
          </p:nvPr>
        </p:nvSpPr>
        <p:spPr>
          <a:xfrm>
            <a:off x="1371600" y="2857500"/>
            <a:ext cx="6400800" cy="635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11"/>
          </p:nvPr>
        </p:nvSpPr>
        <p:spPr bwMode="white"/>
        <p:txBody>
          <a:bodyPr/>
          <a:lstStyle/>
          <a:p>
            <a:endParaRPr lang="es-CO" dirty="0"/>
          </a:p>
        </p:txBody>
      </p:sp>
      <p:sp>
        <p:nvSpPr>
          <p:cNvPr id="6" name="Slide Number Placeholder 5"/>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07534"/>
            <a:ext cx="1295400" cy="3598333"/>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015999"/>
            <a:ext cx="5181600" cy="35560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75355"/>
            <a:ext cx="7772400" cy="1225021"/>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15053752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2102366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3672417"/>
            <a:ext cx="7772400" cy="1135063"/>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3441124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30173514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1673262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2856712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3774272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1" y="227542"/>
            <a:ext cx="3008313" cy="968375"/>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4012190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032000"/>
            <a:ext cx="6400800" cy="2540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5BDBAD89-644E-4F86-B355-8D6ECD154D40}" type="slidenum">
              <a:rPr lang="es-CO" smtClean="0"/>
              <a:pPr/>
              <a:t>‹Nº›</a:t>
            </a:fld>
            <a:endParaRPr lang="es-CO"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000500"/>
            <a:ext cx="5486400" cy="472282"/>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17776458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3394122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28865"/>
            <a:ext cx="2057400" cy="4876271"/>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28865"/>
            <a:ext cx="6019800" cy="487627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3698659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11"/>
          </p:nvPr>
        </p:nvSpPr>
        <p:spPr/>
        <p:txBody>
          <a:bodyPr/>
          <a:lstStyle/>
          <a:p>
            <a:endParaRPr lang="es-CO" dirty="0"/>
          </a:p>
        </p:txBody>
      </p:sp>
      <p:sp>
        <p:nvSpPr>
          <p:cNvPr id="6" name="Slide Number Placeholder 5"/>
          <p:cNvSpPr>
            <a:spLocks noGrp="1"/>
          </p:cNvSpPr>
          <p:nvPr>
            <p:ph type="sldNum" sz="quarter" idx="12"/>
          </p:nvPr>
        </p:nvSpPr>
        <p:spPr/>
        <p:txBody>
          <a:bodyPr/>
          <a:lstStyle/>
          <a:p>
            <a:fld id="{5BDBAD89-644E-4F86-B355-8D6ECD154D40}" type="slidenum">
              <a:rPr lang="es-CO" smtClean="0"/>
              <a:pPr/>
              <a:t>‹Nº›</a:t>
            </a:fld>
            <a:endParaRPr lang="es-CO"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237052"/>
            <a:ext cx="9144000" cy="777240"/>
          </a:xfrm>
          <a:prstGeom prst="rect">
            <a:avLst/>
          </a:prstGeom>
        </p:spPr>
      </p:pic>
      <p:sp>
        <p:nvSpPr>
          <p:cNvPr id="2" name="Title 1"/>
          <p:cNvSpPr>
            <a:spLocks noGrp="1"/>
          </p:cNvSpPr>
          <p:nvPr>
            <p:ph type="title"/>
          </p:nvPr>
        </p:nvSpPr>
        <p:spPr>
          <a:xfrm>
            <a:off x="1447800" y="2841890"/>
            <a:ext cx="6248400" cy="1213644"/>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253067"/>
            <a:ext cx="6248400" cy="1305718"/>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237052"/>
            <a:ext cx="9144000" cy="77724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032000"/>
            <a:ext cx="3124200" cy="2603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5BDBAD89-644E-4F86-B355-8D6ECD154D40}" type="slidenum">
              <a:rPr lang="es-CO" smtClean="0"/>
              <a:pPr/>
              <a:t>‹Nº›</a:t>
            </a:fld>
            <a:endParaRPr lang="es-CO" dirty="0"/>
          </a:p>
        </p:txBody>
      </p:sp>
      <p:sp>
        <p:nvSpPr>
          <p:cNvPr id="12" name="Content Placeholder 11"/>
          <p:cNvSpPr>
            <a:spLocks noGrp="1"/>
          </p:cNvSpPr>
          <p:nvPr>
            <p:ph sz="quarter" idx="14"/>
          </p:nvPr>
        </p:nvSpPr>
        <p:spPr>
          <a:xfrm>
            <a:off x="4648200" y="2032000"/>
            <a:ext cx="3124200" cy="26035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348740"/>
            <a:ext cx="9144000" cy="777240"/>
          </a:xfrm>
          <a:prstGeom prst="rect">
            <a:avLst/>
          </a:prstGeom>
        </p:spPr>
      </p:pic>
      <p:sp>
        <p:nvSpPr>
          <p:cNvPr id="11" name="Content Placeholder 10"/>
          <p:cNvSpPr>
            <a:spLocks noGrp="1"/>
          </p:cNvSpPr>
          <p:nvPr>
            <p:ph sz="quarter" idx="13"/>
          </p:nvPr>
        </p:nvSpPr>
        <p:spPr>
          <a:xfrm>
            <a:off x="1371600" y="2349500"/>
            <a:ext cx="3124200"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349500"/>
            <a:ext cx="3124200" cy="2286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1968501"/>
            <a:ext cx="3125788" cy="376115"/>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6" y="1965960"/>
            <a:ext cx="3127375" cy="373380"/>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8" name="Footer Placeholder 7"/>
          <p:cNvSpPr>
            <a:spLocks noGrp="1"/>
          </p:cNvSpPr>
          <p:nvPr>
            <p:ph type="ftr" sz="quarter" idx="11"/>
          </p:nvPr>
        </p:nvSpPr>
        <p:spPr/>
        <p:txBody>
          <a:bodyPr/>
          <a:lstStyle/>
          <a:p>
            <a:endParaRPr lang="es-CO" dirty="0"/>
          </a:p>
        </p:txBody>
      </p:sp>
      <p:sp>
        <p:nvSpPr>
          <p:cNvPr id="9" name="Slide Number Placeholder 8"/>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4" name="Footer Placeholder 3"/>
          <p:cNvSpPr>
            <a:spLocks noGrp="1"/>
          </p:cNvSpPr>
          <p:nvPr>
            <p:ph type="ftr" sz="quarter" idx="11"/>
          </p:nvPr>
        </p:nvSpPr>
        <p:spPr/>
        <p:txBody>
          <a:bodyPr/>
          <a:lstStyle/>
          <a:p>
            <a:endParaRPr lang="es-CO" dirty="0"/>
          </a:p>
        </p:txBody>
      </p:sp>
      <p:sp>
        <p:nvSpPr>
          <p:cNvPr id="5" name="Slide Number Placeholder 4"/>
          <p:cNvSpPr>
            <a:spLocks noGrp="1"/>
          </p:cNvSpPr>
          <p:nvPr>
            <p:ph type="sldNum" sz="quarter" idx="12"/>
          </p:nvPr>
        </p:nvSpPr>
        <p:spPr/>
        <p:txBody>
          <a:bodyPr/>
          <a:lstStyle/>
          <a:p>
            <a:fld id="{5BDBAD89-644E-4F86-B355-8D6ECD154D40}" type="slidenum">
              <a:rPr lang="es-CO" smtClean="0"/>
              <a:pPr/>
              <a:t>‹Nº›</a:t>
            </a:fld>
            <a:endParaRPr lang="es-CO" dirty="0"/>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348740"/>
            <a:ext cx="9144000" cy="77724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2" y="1397000"/>
            <a:ext cx="2819399" cy="499533"/>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2" y="1896533"/>
            <a:ext cx="2819399" cy="2421467"/>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5BDBAD89-644E-4F86-B355-8D6ECD154D40}" type="slidenum">
              <a:rPr lang="es-CO" smtClean="0"/>
              <a:pPr/>
              <a:t>‹Nº›</a:t>
            </a:fld>
            <a:endParaRPr lang="es-CO" dirty="0"/>
          </a:p>
        </p:txBody>
      </p:sp>
      <p:sp>
        <p:nvSpPr>
          <p:cNvPr id="9" name="Content Placeholder 8"/>
          <p:cNvSpPr>
            <a:spLocks noGrp="1"/>
          </p:cNvSpPr>
          <p:nvPr>
            <p:ph sz="quarter" idx="13"/>
          </p:nvPr>
        </p:nvSpPr>
        <p:spPr>
          <a:xfrm>
            <a:off x="1371600" y="1397000"/>
            <a:ext cx="3276600" cy="292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539240"/>
            <a:ext cx="3090672" cy="2575560"/>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397000"/>
            <a:ext cx="2819400" cy="499533"/>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587500"/>
            <a:ext cx="2971800" cy="24765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1897380"/>
            <a:ext cx="2819400" cy="2396067"/>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655C99C-6B20-455C-B59D-5453BEEFC44C}" type="datetimeFigureOut">
              <a:rPr lang="es-CO" smtClean="0"/>
              <a:pPr/>
              <a:t>9/05/2020</a:t>
            </a:fld>
            <a:endParaRPr lang="es-CO" dirty="0"/>
          </a:p>
        </p:txBody>
      </p:sp>
      <p:sp>
        <p:nvSpPr>
          <p:cNvPr id="6" name="Footer Placeholder 5"/>
          <p:cNvSpPr>
            <a:spLocks noGrp="1"/>
          </p:cNvSpPr>
          <p:nvPr>
            <p:ph type="ftr" sz="quarter" idx="11"/>
          </p:nvPr>
        </p:nvSpPr>
        <p:spPr/>
        <p:txBody>
          <a:bodyPr/>
          <a:lstStyle/>
          <a:p>
            <a:endParaRPr lang="es-CO" dirty="0"/>
          </a:p>
        </p:txBody>
      </p:sp>
      <p:sp>
        <p:nvSpPr>
          <p:cNvPr id="7" name="Slide Number Placeholder 6"/>
          <p:cNvSpPr>
            <a:spLocks noGrp="1"/>
          </p:cNvSpPr>
          <p:nvPr>
            <p:ph type="sldNum" sz="quarter" idx="12"/>
          </p:nvPr>
        </p:nvSpPr>
        <p:spPr/>
        <p:txBody>
          <a:bodyPr/>
          <a:lstStyle/>
          <a:p>
            <a:fld id="{5BDBAD89-644E-4F86-B355-8D6ECD154D40}" type="slidenum">
              <a:rPr lang="es-CO" smtClean="0"/>
              <a:pPr/>
              <a:t>‹Nº›</a:t>
            </a:fld>
            <a:endParaRPr lang="es-CO"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5715000"/>
          </a:xfrm>
          <a:prstGeom prst="rect">
            <a:avLst/>
          </a:prstGeom>
        </p:spPr>
      </p:pic>
      <p:sp>
        <p:nvSpPr>
          <p:cNvPr id="2" name="Title Placeholder 1"/>
          <p:cNvSpPr>
            <a:spLocks noGrp="1"/>
          </p:cNvSpPr>
          <p:nvPr>
            <p:ph type="title"/>
          </p:nvPr>
        </p:nvSpPr>
        <p:spPr>
          <a:xfrm>
            <a:off x="1371600" y="1079500"/>
            <a:ext cx="6400800" cy="5715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1714500"/>
            <a:ext cx="6400800" cy="28575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5296959"/>
            <a:ext cx="2133600" cy="304271"/>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655C99C-6B20-455C-B59D-5453BEEFC44C}" type="datetimeFigureOut">
              <a:rPr lang="es-CO" smtClean="0"/>
              <a:pPr/>
              <a:t>9/05/2020</a:t>
            </a:fld>
            <a:endParaRPr lang="es-CO" dirty="0"/>
          </a:p>
        </p:txBody>
      </p:sp>
      <p:sp>
        <p:nvSpPr>
          <p:cNvPr id="5" name="Footer Placeholder 4"/>
          <p:cNvSpPr>
            <a:spLocks noGrp="1"/>
          </p:cNvSpPr>
          <p:nvPr>
            <p:ph type="ftr" sz="quarter" idx="3"/>
          </p:nvPr>
        </p:nvSpPr>
        <p:spPr bwMode="white">
          <a:xfrm>
            <a:off x="2971800" y="5296959"/>
            <a:ext cx="3200400" cy="304271"/>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CO" dirty="0"/>
          </a:p>
        </p:txBody>
      </p:sp>
      <p:sp>
        <p:nvSpPr>
          <p:cNvPr id="6" name="Slide Number Placeholder 5"/>
          <p:cNvSpPr>
            <a:spLocks noGrp="1"/>
          </p:cNvSpPr>
          <p:nvPr>
            <p:ph type="sldNum" sz="quarter" idx="4"/>
          </p:nvPr>
        </p:nvSpPr>
        <p:spPr bwMode="white">
          <a:xfrm>
            <a:off x="6675120" y="5303520"/>
            <a:ext cx="2133600" cy="304271"/>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5BDBAD89-644E-4F86-B355-8D6ECD154D40}" type="slidenum">
              <a:rPr lang="es-CO" smtClean="0"/>
              <a:pPr/>
              <a:t>‹Nº›</a:t>
            </a:fld>
            <a:endParaRPr lang="es-CO"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0655C99C-6B20-455C-B59D-5453BEEFC44C}" type="datetimeFigureOut">
              <a:rPr lang="es-CO" smtClean="0"/>
              <a:pPr/>
              <a:t>9/05/2020</a:t>
            </a:fld>
            <a:endParaRPr lang="es-CO" dirty="0"/>
          </a:p>
        </p:txBody>
      </p:sp>
      <p:sp>
        <p:nvSpPr>
          <p:cNvPr id="5" name="4 Marcador de pie de página"/>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5BDBAD89-644E-4F86-B355-8D6ECD154D40}" type="slidenum">
              <a:rPr lang="es-CO" smtClean="0"/>
              <a:pPr/>
              <a:t>‹Nº›</a:t>
            </a:fld>
            <a:endParaRPr lang="es-CO" dirty="0"/>
          </a:p>
        </p:txBody>
      </p:sp>
    </p:spTree>
    <p:extLst>
      <p:ext uri="{BB962C8B-B14F-4D97-AF65-F5344CB8AC3E}">
        <p14:creationId xmlns:p14="http://schemas.microsoft.com/office/powerpoint/2010/main" val="176959534"/>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hyperlink" Target="http://es.wikipedia.org/wiki/Narraci%C3%B3n" TargetMode="External"/><Relationship Id="rId3" Type="http://schemas.openxmlformats.org/officeDocument/2006/relationships/image" Target="../media/image8.png"/><Relationship Id="rId7" Type="http://schemas.openxmlformats.org/officeDocument/2006/relationships/hyperlink" Target="http://es.wikipedia.org/wiki/Prosa" TargetMode="External"/><Relationship Id="rId2" Type="http://schemas.openxmlformats.org/officeDocument/2006/relationships/hyperlink" Target="http://es.wikipedia.org/wiki/Archivo:Homeros_Caetani_Louvre_Ma440_n2.jpg" TargetMode="External"/><Relationship Id="rId1" Type="http://schemas.openxmlformats.org/officeDocument/2006/relationships/slideLayout" Target="../slideLayouts/slideLayout7.xml"/><Relationship Id="rId6" Type="http://schemas.openxmlformats.org/officeDocument/2006/relationships/hyperlink" Target="http://es.wikipedia.org/wiki/Hex%C3%A1metro" TargetMode="External"/><Relationship Id="rId5" Type="http://schemas.openxmlformats.org/officeDocument/2006/relationships/hyperlink" Target="http://es.wikipedia.org/wiki/%C3%89pica" TargetMode="External"/><Relationship Id="rId4" Type="http://schemas.openxmlformats.org/officeDocument/2006/relationships/hyperlink" Target="http://es.wikipedia.org/wiki/Homero" TargetMode="External"/><Relationship Id="rId9" Type="http://schemas.openxmlformats.org/officeDocument/2006/relationships/hyperlink" Target="http://es.wikipedia.org/wiki/H%C3%A9ro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WordArt 2"/>
          <p:cNvSpPr>
            <a:spLocks noChangeArrowheads="1" noChangeShapeType="1" noTextEdit="1"/>
          </p:cNvSpPr>
          <p:nvPr/>
        </p:nvSpPr>
        <p:spPr bwMode="auto">
          <a:xfrm>
            <a:off x="2195737" y="1837387"/>
            <a:ext cx="4687813" cy="1680187"/>
          </a:xfrm>
          <a:prstGeom prst="rect">
            <a:avLst/>
          </a:prstGeom>
          <a:noFill/>
        </p:spPr>
        <p:txBody>
          <a:bodyPr wrap="none" fromWordArt="1">
            <a:prstTxWarp prst="textArchUp">
              <a:avLst>
                <a:gd name="adj" fmla="val 10193266"/>
              </a:avLst>
            </a:prstTxWarp>
          </a:bodyPr>
          <a:lstStyle/>
          <a:p>
            <a:pPr algn="ctr" rtl="0"/>
            <a:r>
              <a:rPr lang="es-CO" sz="3600" kern="10" spc="0" dirty="0" smtClean="0">
                <a:ln w="9525">
                  <a:solidFill>
                    <a:srgbClr val="000000"/>
                  </a:solidFill>
                  <a:round/>
                  <a:headEnd/>
                  <a:tailEnd/>
                </a:ln>
                <a:solidFill>
                  <a:srgbClr val="000000"/>
                </a:solidFill>
                <a:effectLst/>
                <a:latin typeface="Arial Black"/>
              </a:rPr>
              <a:t>A</a:t>
            </a:r>
          </a:p>
          <a:p>
            <a:pPr algn="ctr" rtl="0"/>
            <a:endParaRPr lang="es-CO" sz="3600" kern="10" spc="0" dirty="0">
              <a:ln w="9525">
                <a:solidFill>
                  <a:srgbClr val="000000"/>
                </a:solidFill>
                <a:round/>
                <a:headEnd/>
                <a:tailEnd/>
              </a:ln>
              <a:solidFill>
                <a:srgbClr val="000000"/>
              </a:solidFill>
              <a:effectLst/>
              <a:latin typeface="Arial Black"/>
            </a:endParaRPr>
          </a:p>
        </p:txBody>
      </p:sp>
      <p:pic>
        <p:nvPicPr>
          <p:cNvPr id="2" name="Picture 2" descr="http://lacomunidad.elpais.com/blogfiles/alvaeno/Ulis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1189448">
            <a:off x="803674" y="622135"/>
            <a:ext cx="7471938" cy="4541908"/>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2843808" y="397226"/>
            <a:ext cx="4536504" cy="830997"/>
          </a:xfrm>
          <a:prstGeom prst="rect">
            <a:avLst/>
          </a:prstGeom>
          <a:noFill/>
        </p:spPr>
        <p:txBody>
          <a:bodyPr wrap="square" rtlCol="0">
            <a:spAutoFit/>
          </a:bodyPr>
          <a:lstStyle/>
          <a:p>
            <a:pPr algn="ctr"/>
            <a:r>
              <a:rPr lang="es-CO" sz="4800" b="1" dirty="0" smtClean="0">
                <a:solidFill>
                  <a:srgbClr val="FF0000"/>
                </a:solidFill>
              </a:rPr>
              <a:t>Épica Clásica</a:t>
            </a:r>
            <a:endParaRPr lang="es-CO" sz="4800"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slide(fromBottom)">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3.gstatic.com/images?q=tbn:ANd9GcSrJ6g9ZG2Xnh6CvSn6j7uVA1-j68nLdx-yo9zqz310rs7hbS8n"/>
          <p:cNvPicPr>
            <a:picLocks noChangeAspect="1" noChangeArrowheads="1"/>
          </p:cNvPicPr>
          <p:nvPr/>
        </p:nvPicPr>
        <p:blipFill>
          <a:blip r:embed="rId2" cstate="print"/>
          <a:srcRect/>
          <a:stretch>
            <a:fillRect/>
          </a:stretch>
        </p:blipFill>
        <p:spPr bwMode="auto">
          <a:xfrm>
            <a:off x="3059832" y="2984495"/>
            <a:ext cx="3600400" cy="1673206"/>
          </a:xfrm>
          <a:prstGeom prst="rect">
            <a:avLst/>
          </a:prstGeom>
          <a:noFill/>
        </p:spPr>
      </p:pic>
      <p:sp>
        <p:nvSpPr>
          <p:cNvPr id="3" name="2 Rectángulo redondeado"/>
          <p:cNvSpPr/>
          <p:nvPr/>
        </p:nvSpPr>
        <p:spPr>
          <a:xfrm>
            <a:off x="611560" y="0"/>
            <a:ext cx="504056" cy="5414967"/>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fontAlgn="base">
              <a:spcBef>
                <a:spcPct val="0"/>
              </a:spcBef>
              <a:spcAft>
                <a:spcPct val="0"/>
              </a:spcAft>
            </a:pPr>
            <a:r>
              <a:rPr lang="es-ES" sz="4000" b="1" smtClean="0">
                <a:solidFill>
                  <a:schemeClr val="bg1"/>
                </a:solidFill>
                <a:latin typeface="Arial" pitchFamily="34" charset="0"/>
                <a:ea typeface="Times New Roman" pitchFamily="18" charset="0"/>
                <a:cs typeface="Arial" pitchFamily="34" charset="0"/>
              </a:rPr>
              <a:t>LA</a:t>
            </a:r>
          </a:p>
          <a:p>
            <a:pPr lvl="0" algn="r" fontAlgn="base">
              <a:spcBef>
                <a:spcPct val="0"/>
              </a:spcBef>
              <a:spcAft>
                <a:spcPct val="0"/>
              </a:spcAft>
            </a:pPr>
            <a:r>
              <a:rPr lang="es-ES" sz="4000" b="1" smtClean="0">
                <a:solidFill>
                  <a:schemeClr val="bg1"/>
                </a:solidFill>
                <a:latin typeface="Arial" pitchFamily="34" charset="0"/>
                <a:ea typeface="Times New Roman" pitchFamily="18" charset="0"/>
                <a:cs typeface="Arial" pitchFamily="34" charset="0"/>
              </a:rPr>
              <a:t>INTRIGA</a:t>
            </a:r>
            <a:endParaRPr lang="es-CO" sz="4000" dirty="0" smtClean="0">
              <a:solidFill>
                <a:schemeClr val="bg1"/>
              </a:solidFill>
              <a:latin typeface="Arial" pitchFamily="34" charset="0"/>
              <a:cs typeface="Arial" pitchFamily="34" charset="0"/>
            </a:endParaRPr>
          </a:p>
        </p:txBody>
      </p:sp>
      <p:sp>
        <p:nvSpPr>
          <p:cNvPr id="5" name="4 Rectángulo redondeado"/>
          <p:cNvSpPr/>
          <p:nvPr/>
        </p:nvSpPr>
        <p:spPr>
          <a:xfrm>
            <a:off x="1331640" y="457234"/>
            <a:ext cx="7056784" cy="174019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lvl="0" eaLnBrk="0" fontAlgn="base" hangingPunct="0">
              <a:spcBef>
                <a:spcPct val="0"/>
              </a:spcBef>
              <a:spcAft>
                <a:spcPct val="0"/>
              </a:spcAft>
            </a:pPr>
            <a:r>
              <a:rPr lang="es-ES" sz="2400" dirty="0" smtClean="0">
                <a:ln>
                  <a:solidFill>
                    <a:schemeClr val="tx1"/>
                  </a:solidFill>
                </a:ln>
                <a:solidFill>
                  <a:schemeClr val="tx1"/>
                </a:solidFill>
                <a:latin typeface="Arial" pitchFamily="34" charset="0"/>
                <a:ea typeface="Times New Roman" pitchFamily="18" charset="0"/>
                <a:cs typeface="Arial" pitchFamily="34" charset="0"/>
              </a:rPr>
              <a:t>La intriga es la</a:t>
            </a:r>
            <a:r>
              <a:rPr lang="es-ES" sz="2400" dirty="0" smtClean="0">
                <a:ln>
                  <a:solidFill>
                    <a:schemeClr val="tx1"/>
                  </a:solidFill>
                </a:ln>
                <a:solidFill>
                  <a:schemeClr val="tx1"/>
                </a:solidFill>
                <a:latin typeface="Calibri"/>
                <a:ea typeface="Times New Roman" pitchFamily="18" charset="0"/>
                <a:cs typeface="Arial" pitchFamily="34" charset="0"/>
              </a:rPr>
              <a:t> </a:t>
            </a:r>
            <a:r>
              <a:rPr lang="es-ES" sz="2400" dirty="0" smtClean="0">
                <a:ln>
                  <a:solidFill>
                    <a:schemeClr val="tx1"/>
                  </a:solidFill>
                </a:ln>
                <a:solidFill>
                  <a:schemeClr val="tx1"/>
                </a:solidFill>
                <a:latin typeface="Arial" pitchFamily="34" charset="0"/>
                <a:ea typeface="Times New Roman" pitchFamily="18" charset="0"/>
                <a:cs typeface="Arial" pitchFamily="34" charset="0"/>
              </a:rPr>
              <a:t>trama</a:t>
            </a:r>
            <a:r>
              <a:rPr lang="es-ES" sz="2400" dirty="0" smtClean="0">
                <a:ln>
                  <a:solidFill>
                    <a:schemeClr val="tx1"/>
                  </a:solidFill>
                </a:ln>
                <a:solidFill>
                  <a:schemeClr val="tx1"/>
                </a:solidFill>
                <a:latin typeface="Calibri"/>
                <a:ea typeface="Times New Roman" pitchFamily="18" charset="0"/>
                <a:cs typeface="Arial" pitchFamily="34" charset="0"/>
              </a:rPr>
              <a:t> </a:t>
            </a:r>
            <a:r>
              <a:rPr lang="es-ES" sz="2400" dirty="0" smtClean="0">
                <a:ln>
                  <a:solidFill>
                    <a:schemeClr val="tx1"/>
                  </a:solidFill>
                </a:ln>
                <a:solidFill>
                  <a:schemeClr val="tx1"/>
                </a:solidFill>
                <a:latin typeface="Arial" pitchFamily="34" charset="0"/>
                <a:ea typeface="Times New Roman" pitchFamily="18" charset="0"/>
                <a:cs typeface="Arial" pitchFamily="34" charset="0"/>
              </a:rPr>
              <a:t>o </a:t>
            </a:r>
            <a:r>
              <a:rPr lang="es-ES" sz="2400" b="1" dirty="0" smtClean="0">
                <a:ln>
                  <a:solidFill>
                    <a:schemeClr val="tx1"/>
                  </a:solidFill>
                </a:ln>
                <a:solidFill>
                  <a:schemeClr val="tx1"/>
                </a:solidFill>
                <a:latin typeface="Arial" pitchFamily="34" charset="0"/>
                <a:ea typeface="Times New Roman" pitchFamily="18" charset="0"/>
                <a:cs typeface="Arial" pitchFamily="34" charset="0"/>
              </a:rPr>
              <a:t>argumento</a:t>
            </a:r>
            <a:r>
              <a:rPr lang="es-ES" sz="2400" dirty="0" smtClean="0">
                <a:ln>
                  <a:solidFill>
                    <a:schemeClr val="tx1"/>
                  </a:solidFill>
                </a:ln>
                <a:solidFill>
                  <a:schemeClr val="tx1"/>
                </a:solidFill>
                <a:latin typeface="Arial" pitchFamily="34" charset="0"/>
                <a:ea typeface="Times New Roman" pitchFamily="18" charset="0"/>
                <a:cs typeface="Arial" pitchFamily="34" charset="0"/>
              </a:rPr>
              <a:t>, lo que pasa, lo que se cuenta. La forman los sucesos, expuestos en orden artificial o art</a:t>
            </a:r>
            <a:r>
              <a:rPr lang="es-ES" sz="2400" dirty="0" smtClean="0">
                <a:ln>
                  <a:solidFill>
                    <a:schemeClr val="tx1"/>
                  </a:solidFill>
                </a:ln>
                <a:solidFill>
                  <a:schemeClr val="tx1"/>
                </a:solidFill>
                <a:latin typeface="Calibri"/>
                <a:ea typeface="Times New Roman" pitchFamily="18" charset="0"/>
                <a:cs typeface="Arial" pitchFamily="34" charset="0"/>
              </a:rPr>
              <a:t>í</a:t>
            </a:r>
            <a:r>
              <a:rPr lang="es-ES" sz="2400" dirty="0" smtClean="0">
                <a:ln>
                  <a:solidFill>
                    <a:schemeClr val="tx1"/>
                  </a:solidFill>
                </a:ln>
                <a:solidFill>
                  <a:schemeClr val="tx1"/>
                </a:solidFill>
                <a:latin typeface="Arial" pitchFamily="34" charset="0"/>
                <a:ea typeface="Times New Roman" pitchFamily="18" charset="0"/>
                <a:cs typeface="Arial" pitchFamily="34" charset="0"/>
              </a:rPr>
              <a:t>stico.</a:t>
            </a:r>
            <a:endParaRPr lang="es-CO" sz="2400" dirty="0" smtClean="0">
              <a:ln>
                <a:solidFill>
                  <a:schemeClr val="tx1"/>
                </a:solidFill>
              </a:ln>
              <a:solidFill>
                <a:schemeClr val="tx1"/>
              </a:solidFill>
              <a:latin typeface="Arial" pitchFamily="34" charset="0"/>
              <a:cs typeface="Arial" pitchFamily="34" charset="0"/>
            </a:endParaRPr>
          </a:p>
          <a:p>
            <a:pPr lvl="0" eaLnBrk="0" fontAlgn="base" hangingPunct="0">
              <a:spcBef>
                <a:spcPct val="0"/>
              </a:spcBef>
              <a:spcAft>
                <a:spcPct val="0"/>
              </a:spcAft>
            </a:pPr>
            <a:r>
              <a:rPr lang="es-ES" sz="2400" dirty="0" smtClean="0">
                <a:ln>
                  <a:solidFill>
                    <a:schemeClr val="tx1"/>
                  </a:solidFill>
                </a:ln>
                <a:solidFill>
                  <a:schemeClr val="tx1"/>
                </a:solidFill>
                <a:latin typeface="Arial" pitchFamily="34" charset="0"/>
                <a:ea typeface="Times New Roman" pitchFamily="18" charset="0"/>
                <a:cs typeface="Arial" pitchFamily="34" charset="0"/>
              </a:rPr>
              <a:t>La intriga se puede mostrar de dos modos</a:t>
            </a:r>
            <a:r>
              <a:rPr lang="es-ES" sz="2400" dirty="0" smtClean="0">
                <a:ln>
                  <a:solidFill>
                    <a:schemeClr val="accent3"/>
                  </a:solidFill>
                </a:ln>
                <a:solidFill>
                  <a:schemeClr val="tx1"/>
                </a:solidFill>
                <a:latin typeface="Arial" pitchFamily="34" charset="0"/>
                <a:ea typeface="Times New Roman" pitchFamily="18" charset="0"/>
                <a:cs typeface="Arial" pitchFamily="34" charset="0"/>
              </a:rPr>
              <a:t>:</a:t>
            </a:r>
            <a:endParaRPr lang="es-ES" sz="2400" dirty="0" smtClean="0">
              <a:ln>
                <a:solidFill>
                  <a:schemeClr val="accent3"/>
                </a:solidFill>
              </a:ln>
              <a:solidFill>
                <a:schemeClr val="tx1"/>
              </a:solidFill>
              <a:latin typeface="Arial" pitchFamily="34" charset="0"/>
              <a:cs typeface="Arial" pitchFamily="34" charset="0"/>
            </a:endParaRPr>
          </a:p>
        </p:txBody>
      </p:sp>
      <p:sp>
        <p:nvSpPr>
          <p:cNvPr id="8" name="7 Combinar"/>
          <p:cNvSpPr/>
          <p:nvPr/>
        </p:nvSpPr>
        <p:spPr>
          <a:xfrm>
            <a:off x="1331640" y="2557467"/>
            <a:ext cx="2952328" cy="840093"/>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bg1"/>
                </a:solidFill>
                <a:latin typeface="Arial" pitchFamily="34" charset="0"/>
                <a:ea typeface="Times New Roman" pitchFamily="18" charset="0"/>
                <a:cs typeface="Arial" pitchFamily="34" charset="0"/>
              </a:rPr>
              <a:t>Desde el</a:t>
            </a:r>
            <a:r>
              <a:rPr lang="es-ES" dirty="0" smtClean="0">
                <a:solidFill>
                  <a:schemeClr val="bg1"/>
                </a:solidFill>
                <a:latin typeface="Calibri"/>
                <a:ea typeface="Times New Roman" pitchFamily="18" charset="0"/>
                <a:cs typeface="Arial" pitchFamily="34" charset="0"/>
              </a:rPr>
              <a:t> </a:t>
            </a:r>
            <a:r>
              <a:rPr lang="es-ES" i="1" dirty="0" smtClean="0">
                <a:solidFill>
                  <a:schemeClr val="bg1"/>
                </a:solidFill>
                <a:latin typeface="Arial" pitchFamily="34" charset="0"/>
                <a:ea typeface="Times New Roman" pitchFamily="18" charset="0"/>
                <a:cs typeface="Arial" pitchFamily="34" charset="0"/>
              </a:rPr>
              <a:t>comienzo</a:t>
            </a:r>
            <a:endParaRPr lang="es-CO" dirty="0">
              <a:solidFill>
                <a:schemeClr val="bg1"/>
              </a:solidFill>
            </a:endParaRPr>
          </a:p>
        </p:txBody>
      </p:sp>
      <p:sp>
        <p:nvSpPr>
          <p:cNvPr id="9" name="8 Combinar"/>
          <p:cNvSpPr/>
          <p:nvPr/>
        </p:nvSpPr>
        <p:spPr>
          <a:xfrm>
            <a:off x="5418348" y="2585438"/>
            <a:ext cx="3203848" cy="840093"/>
          </a:xfrm>
          <a:prstGeom prst="flowChartMer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solidFill>
                  <a:schemeClr val="bg1"/>
                </a:solidFill>
                <a:latin typeface="Arial" pitchFamily="34" charset="0"/>
                <a:ea typeface="Times New Roman" pitchFamily="18" charset="0"/>
                <a:cs typeface="Arial" pitchFamily="34" charset="0"/>
              </a:rPr>
              <a:t>En su</a:t>
            </a:r>
            <a:r>
              <a:rPr lang="es-ES" dirty="0" smtClean="0">
                <a:solidFill>
                  <a:schemeClr val="bg1"/>
                </a:solidFill>
                <a:latin typeface="Calibri"/>
                <a:ea typeface="Times New Roman" pitchFamily="18" charset="0"/>
                <a:cs typeface="Arial" pitchFamily="34" charset="0"/>
              </a:rPr>
              <a:t> </a:t>
            </a:r>
            <a:r>
              <a:rPr lang="es-ES" i="1" dirty="0" smtClean="0">
                <a:solidFill>
                  <a:schemeClr val="bg1"/>
                </a:solidFill>
                <a:latin typeface="Arial" pitchFamily="34" charset="0"/>
                <a:ea typeface="Times New Roman" pitchFamily="18" charset="0"/>
                <a:cs typeface="Arial" pitchFamily="34" charset="0"/>
              </a:rPr>
              <a:t>transcurso</a:t>
            </a:r>
            <a:endParaRPr lang="es-CO"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 to="" calcmode="lin" valueType="num">
                                      <p:cBhvr>
                                        <p:cTn id="22"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redondeado"/>
          <p:cNvSpPr/>
          <p:nvPr/>
        </p:nvSpPr>
        <p:spPr>
          <a:xfrm>
            <a:off x="1065090" y="841276"/>
            <a:ext cx="6984776" cy="1644183"/>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buFontTx/>
              <a:buChar char="•"/>
              <a:tabLst>
                <a:tab pos="457200" algn="l"/>
              </a:tabLst>
            </a:pPr>
            <a:r>
              <a:rPr lang="es-ES" sz="2800" dirty="0" smtClean="0">
                <a:ln>
                  <a:solidFill>
                    <a:schemeClr val="tx1"/>
                  </a:solidFill>
                </a:ln>
                <a:solidFill>
                  <a:srgbClr val="FF0000"/>
                </a:solidFill>
                <a:latin typeface="Arial" pitchFamily="34" charset="0"/>
                <a:ea typeface="Times New Roman" pitchFamily="18" charset="0"/>
                <a:cs typeface="Arial" pitchFamily="34" charset="0"/>
              </a:rPr>
              <a:t>Desde el</a:t>
            </a:r>
            <a:r>
              <a:rPr lang="es-ES" sz="2800" dirty="0" smtClean="0">
                <a:ln>
                  <a:solidFill>
                    <a:schemeClr val="tx1"/>
                  </a:solidFill>
                </a:ln>
                <a:solidFill>
                  <a:srgbClr val="FF0000"/>
                </a:solidFill>
                <a:latin typeface="Calibri"/>
                <a:ea typeface="Times New Roman" pitchFamily="18" charset="0"/>
                <a:cs typeface="Arial" pitchFamily="34" charset="0"/>
              </a:rPr>
              <a:t> </a:t>
            </a:r>
            <a:r>
              <a:rPr lang="es-ES" sz="2800" i="1" dirty="0" smtClean="0">
                <a:ln>
                  <a:solidFill>
                    <a:schemeClr val="tx1"/>
                  </a:solidFill>
                </a:ln>
                <a:solidFill>
                  <a:srgbClr val="FF0000"/>
                </a:solidFill>
                <a:latin typeface="Arial" pitchFamily="34" charset="0"/>
                <a:ea typeface="Times New Roman" pitchFamily="18" charset="0"/>
                <a:cs typeface="Arial" pitchFamily="34" charset="0"/>
              </a:rPr>
              <a:t>comienzo</a:t>
            </a:r>
            <a:r>
              <a:rPr lang="es-ES" sz="2800" dirty="0" smtClean="0">
                <a:ln>
                  <a:solidFill>
                    <a:schemeClr val="tx1"/>
                  </a:solidFill>
                </a:ln>
                <a:solidFill>
                  <a:schemeClr val="bg1"/>
                </a:solidFill>
                <a:latin typeface="Arial" pitchFamily="34" charset="0"/>
                <a:ea typeface="Times New Roman" pitchFamily="18" charset="0"/>
                <a:cs typeface="Arial" pitchFamily="34" charset="0"/>
              </a:rPr>
              <a:t>: la sucesi</a:t>
            </a:r>
            <a:r>
              <a:rPr lang="es-ES" sz="2800" dirty="0" smtClean="0">
                <a:ln>
                  <a:solidFill>
                    <a:schemeClr val="tx1"/>
                  </a:solidFill>
                </a:ln>
                <a:solidFill>
                  <a:schemeClr val="bg1"/>
                </a:solidFill>
                <a:latin typeface="Calibri"/>
                <a:ea typeface="Times New Roman" pitchFamily="18" charset="0"/>
                <a:cs typeface="Arial" pitchFamily="34" charset="0"/>
              </a:rPr>
              <a:t>ó</a:t>
            </a:r>
            <a:r>
              <a:rPr lang="es-ES" sz="2800" dirty="0" smtClean="0">
                <a:ln>
                  <a:solidFill>
                    <a:schemeClr val="tx1"/>
                  </a:solidFill>
                </a:ln>
                <a:solidFill>
                  <a:schemeClr val="bg1"/>
                </a:solidFill>
                <a:latin typeface="Arial" pitchFamily="34" charset="0"/>
                <a:ea typeface="Times New Roman" pitchFamily="18" charset="0"/>
                <a:cs typeface="Arial" pitchFamily="34" charset="0"/>
              </a:rPr>
              <a:t>n de los acontecimientos parte de un embri</a:t>
            </a:r>
            <a:r>
              <a:rPr lang="es-ES" sz="2800" dirty="0" smtClean="0">
                <a:ln>
                  <a:solidFill>
                    <a:schemeClr val="tx1"/>
                  </a:solidFill>
                </a:ln>
                <a:solidFill>
                  <a:schemeClr val="bg1"/>
                </a:solidFill>
                <a:latin typeface="Calibri"/>
                <a:ea typeface="Times New Roman" pitchFamily="18" charset="0"/>
                <a:cs typeface="Arial" pitchFamily="34" charset="0"/>
              </a:rPr>
              <a:t>ó</a:t>
            </a:r>
            <a:r>
              <a:rPr lang="es-ES" sz="2800" dirty="0" smtClean="0">
                <a:ln>
                  <a:solidFill>
                    <a:schemeClr val="tx1"/>
                  </a:solidFill>
                </a:ln>
                <a:solidFill>
                  <a:schemeClr val="bg1"/>
                </a:solidFill>
                <a:latin typeface="Arial" pitchFamily="34" charset="0"/>
                <a:ea typeface="Times New Roman" pitchFamily="18" charset="0"/>
                <a:cs typeface="Arial" pitchFamily="34" charset="0"/>
              </a:rPr>
              <a:t>n de historia que se desarrolla en una sucesi</a:t>
            </a:r>
            <a:r>
              <a:rPr lang="es-ES" sz="2800" dirty="0" smtClean="0">
                <a:ln>
                  <a:solidFill>
                    <a:schemeClr val="tx1"/>
                  </a:solidFill>
                </a:ln>
                <a:solidFill>
                  <a:schemeClr val="bg1"/>
                </a:solidFill>
                <a:latin typeface="Calibri"/>
                <a:ea typeface="Times New Roman" pitchFamily="18" charset="0"/>
                <a:cs typeface="Arial" pitchFamily="34" charset="0"/>
              </a:rPr>
              <a:t>ó</a:t>
            </a:r>
            <a:r>
              <a:rPr lang="es-ES" sz="2800" dirty="0" smtClean="0">
                <a:ln>
                  <a:solidFill>
                    <a:schemeClr val="tx1"/>
                  </a:solidFill>
                </a:ln>
                <a:solidFill>
                  <a:schemeClr val="bg1"/>
                </a:solidFill>
                <a:latin typeface="Arial" pitchFamily="34" charset="0"/>
                <a:ea typeface="Times New Roman" pitchFamily="18" charset="0"/>
                <a:cs typeface="Arial" pitchFamily="34" charset="0"/>
              </a:rPr>
              <a:t>n lineal.</a:t>
            </a:r>
            <a:endParaRPr lang="es-CO" sz="2800" dirty="0" smtClean="0">
              <a:ln>
                <a:solidFill>
                  <a:schemeClr val="tx1"/>
                </a:solidFill>
              </a:ln>
              <a:solidFill>
                <a:schemeClr val="bg1"/>
              </a:solidFill>
              <a:latin typeface="Arial" pitchFamily="34" charset="0"/>
              <a:cs typeface="Arial" pitchFamily="34" charset="0"/>
            </a:endParaRPr>
          </a:p>
        </p:txBody>
      </p:sp>
      <p:pic>
        <p:nvPicPr>
          <p:cNvPr id="23553" name="Picture 1"/>
          <p:cNvPicPr>
            <a:picLocks noChangeAspect="1" noChangeArrowheads="1"/>
          </p:cNvPicPr>
          <p:nvPr/>
        </p:nvPicPr>
        <p:blipFill>
          <a:blip r:embed="rId2" cstate="print"/>
          <a:srcRect/>
          <a:stretch>
            <a:fillRect/>
          </a:stretch>
        </p:blipFill>
        <p:spPr bwMode="auto">
          <a:xfrm>
            <a:off x="1331640" y="2857500"/>
            <a:ext cx="1663700" cy="1651000"/>
          </a:xfrm>
          <a:prstGeom prst="rect">
            <a:avLst/>
          </a:prstGeom>
          <a:noFill/>
          <a:ln w="9525">
            <a:noFill/>
            <a:miter lim="800000"/>
            <a:headEnd/>
            <a:tailEnd/>
          </a:ln>
          <a:effectLst/>
        </p:spPr>
      </p:pic>
      <p:cxnSp>
        <p:nvCxnSpPr>
          <p:cNvPr id="7" name="6 Conector recto de flecha"/>
          <p:cNvCxnSpPr/>
          <p:nvPr/>
        </p:nvCxnSpPr>
        <p:spPr>
          <a:xfrm>
            <a:off x="3203848" y="3637587"/>
            <a:ext cx="46805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23553"/>
                                        </p:tgtEl>
                                        <p:attrNameLst>
                                          <p:attrName>style.visibility</p:attrName>
                                        </p:attrNameLst>
                                      </p:cBhvr>
                                      <p:to>
                                        <p:strVal val="visible"/>
                                      </p:to>
                                    </p:set>
                                    <p:animEffect transition="in" filter="plus(in)">
                                      <p:cBhvr>
                                        <p:cTn id="12" dur="2000"/>
                                        <p:tgtEl>
                                          <p:spTgt spid="2355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1"/>
          <p:cNvPicPr>
            <a:picLocks noChangeAspect="1" noChangeArrowheads="1"/>
          </p:cNvPicPr>
          <p:nvPr/>
        </p:nvPicPr>
        <p:blipFill>
          <a:blip r:embed="rId2" cstate="print"/>
          <a:srcRect/>
          <a:stretch>
            <a:fillRect/>
          </a:stretch>
        </p:blipFill>
        <p:spPr bwMode="auto">
          <a:xfrm>
            <a:off x="3183855" y="3649588"/>
            <a:ext cx="1663700" cy="1651000"/>
          </a:xfrm>
          <a:prstGeom prst="rect">
            <a:avLst/>
          </a:prstGeom>
          <a:noFill/>
          <a:ln w="9525">
            <a:noFill/>
            <a:miter lim="800000"/>
            <a:headEnd/>
            <a:tailEnd/>
          </a:ln>
          <a:effectLst/>
        </p:spPr>
      </p:pic>
      <p:cxnSp>
        <p:nvCxnSpPr>
          <p:cNvPr id="5" name="4 Conector recto de flecha"/>
          <p:cNvCxnSpPr>
            <a:stCxn id="3" idx="3"/>
          </p:cNvCxnSpPr>
          <p:nvPr/>
        </p:nvCxnSpPr>
        <p:spPr>
          <a:xfrm>
            <a:off x="4847555" y="4475088"/>
            <a:ext cx="3016820" cy="145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flipH="1" flipV="1">
            <a:off x="6987534" y="3560821"/>
            <a:ext cx="792088" cy="960107"/>
          </a:xfrm>
          <a:prstGeom prst="line">
            <a:avLst/>
          </a:prstGeom>
        </p:spPr>
        <p:style>
          <a:lnRef idx="1">
            <a:schemeClr val="dk1"/>
          </a:lnRef>
          <a:fillRef idx="0">
            <a:schemeClr val="dk1"/>
          </a:fillRef>
          <a:effectRef idx="0">
            <a:schemeClr val="dk1"/>
          </a:effectRef>
          <a:fontRef idx="minor">
            <a:schemeClr val="tx1"/>
          </a:fontRef>
        </p:style>
      </p:cxnSp>
      <p:cxnSp>
        <p:nvCxnSpPr>
          <p:cNvPr id="16" name="15 Conector recto de flecha"/>
          <p:cNvCxnSpPr/>
          <p:nvPr/>
        </p:nvCxnSpPr>
        <p:spPr>
          <a:xfrm flipH="1">
            <a:off x="5743897" y="3560066"/>
            <a:ext cx="1224136" cy="96010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21 Conector recto"/>
          <p:cNvCxnSpPr/>
          <p:nvPr/>
        </p:nvCxnSpPr>
        <p:spPr>
          <a:xfrm flipH="1">
            <a:off x="6213727" y="4506397"/>
            <a:ext cx="1152128" cy="660073"/>
          </a:xfrm>
          <a:prstGeom prst="line">
            <a:avLst/>
          </a:prstGeom>
        </p:spPr>
        <p:style>
          <a:lnRef idx="1">
            <a:schemeClr val="dk1"/>
          </a:lnRef>
          <a:fillRef idx="0">
            <a:schemeClr val="dk1"/>
          </a:fillRef>
          <a:effectRef idx="0">
            <a:schemeClr val="dk1"/>
          </a:effectRef>
          <a:fontRef idx="minor">
            <a:schemeClr val="tx1"/>
          </a:fontRef>
        </p:style>
      </p:cxnSp>
      <p:cxnSp>
        <p:nvCxnSpPr>
          <p:cNvPr id="24" name="23 Conector recto de flecha"/>
          <p:cNvCxnSpPr/>
          <p:nvPr/>
        </p:nvCxnSpPr>
        <p:spPr>
          <a:xfrm flipH="1" flipV="1">
            <a:off x="6141719" y="4506397"/>
            <a:ext cx="72008" cy="6600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6" name="25 Rectángulo redondeado"/>
          <p:cNvSpPr/>
          <p:nvPr/>
        </p:nvSpPr>
        <p:spPr>
          <a:xfrm>
            <a:off x="561566" y="157200"/>
            <a:ext cx="7956376" cy="3300367"/>
          </a:xfrm>
          <a:prstGeom prst="round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ES" sz="2400" dirty="0" smtClean="0">
                <a:ln>
                  <a:solidFill>
                    <a:schemeClr val="tx1"/>
                  </a:solidFill>
                </a:ln>
                <a:solidFill>
                  <a:srgbClr val="FF0000"/>
                </a:solidFill>
                <a:latin typeface="Arial" pitchFamily="34" charset="0"/>
                <a:ea typeface="Times New Roman" pitchFamily="18" charset="0"/>
                <a:cs typeface="Arial" pitchFamily="34" charset="0"/>
              </a:rPr>
              <a:t>En su</a:t>
            </a:r>
            <a:r>
              <a:rPr lang="es-ES" sz="2400" dirty="0" smtClean="0">
                <a:ln>
                  <a:solidFill>
                    <a:schemeClr val="tx1"/>
                  </a:solidFill>
                </a:ln>
                <a:solidFill>
                  <a:srgbClr val="FF0000"/>
                </a:solidFill>
                <a:latin typeface="Calibri"/>
                <a:ea typeface="Times New Roman" pitchFamily="18" charset="0"/>
                <a:cs typeface="Arial" pitchFamily="34" charset="0"/>
              </a:rPr>
              <a:t> </a:t>
            </a:r>
            <a:r>
              <a:rPr lang="es-ES" sz="2400" i="1" dirty="0" smtClean="0">
                <a:ln>
                  <a:solidFill>
                    <a:schemeClr val="tx1"/>
                  </a:solidFill>
                </a:ln>
                <a:solidFill>
                  <a:srgbClr val="FF0000"/>
                </a:solidFill>
                <a:latin typeface="Arial" pitchFamily="34" charset="0"/>
                <a:ea typeface="Times New Roman" pitchFamily="18" charset="0"/>
                <a:cs typeface="Arial" pitchFamily="34" charset="0"/>
              </a:rPr>
              <a:t>transcurso</a:t>
            </a:r>
            <a:r>
              <a:rPr lang="es-ES" sz="2400" dirty="0" smtClean="0">
                <a:ln>
                  <a:solidFill>
                    <a:schemeClr val="tx1"/>
                  </a:solidFill>
                </a:ln>
                <a:solidFill>
                  <a:schemeClr val="bg1"/>
                </a:solidFill>
                <a:latin typeface="Arial" pitchFamily="34" charset="0"/>
                <a:ea typeface="Times New Roman" pitchFamily="18" charset="0"/>
                <a:cs typeface="Arial" pitchFamily="34" charset="0"/>
              </a:rPr>
              <a:t>: </a:t>
            </a:r>
            <a:r>
              <a:rPr lang="es-ES" sz="2400" dirty="0" smtClean="0">
                <a:ln>
                  <a:solidFill>
                    <a:schemeClr val="tx1"/>
                  </a:solidFill>
                </a:ln>
                <a:solidFill>
                  <a:schemeClr val="tx1"/>
                </a:solidFill>
                <a:latin typeface="Arial" pitchFamily="34" charset="0"/>
                <a:ea typeface="Times New Roman" pitchFamily="18" charset="0"/>
                <a:cs typeface="Arial" pitchFamily="34" charset="0"/>
              </a:rPr>
              <a:t>en pleno nudo argumental, con posteriores retrocesos; el argumento no se desarrolla linealmente.</a:t>
            </a:r>
            <a:endParaRPr lang="es-CO" sz="2400" dirty="0" smtClean="0">
              <a:ln>
                <a:solidFill>
                  <a:schemeClr val="tx1"/>
                </a:solidFill>
              </a:ln>
              <a:solidFill>
                <a:schemeClr val="tx1"/>
              </a:solidFill>
              <a:latin typeface="Arial" pitchFamily="34" charset="0"/>
              <a:cs typeface="Arial" pitchFamily="34" charset="0"/>
            </a:endParaRPr>
          </a:p>
          <a:p>
            <a:pPr lvl="0" eaLnBrk="0" fontAlgn="base" hangingPunct="0">
              <a:spcBef>
                <a:spcPct val="0"/>
              </a:spcBef>
              <a:spcAft>
                <a:spcPct val="0"/>
              </a:spcAft>
              <a:tabLst>
                <a:tab pos="457200" algn="l"/>
              </a:tabLst>
            </a:pPr>
            <a:r>
              <a:rPr lang="es-ES" sz="2400" dirty="0" smtClean="0">
                <a:ln>
                  <a:solidFill>
                    <a:schemeClr val="tx1"/>
                  </a:solidFill>
                </a:ln>
                <a:solidFill>
                  <a:schemeClr val="tx1"/>
                </a:solidFill>
                <a:latin typeface="Arial" pitchFamily="34" charset="0"/>
                <a:ea typeface="Times New Roman" pitchFamily="18" charset="0"/>
                <a:cs typeface="Arial" pitchFamily="34" charset="0"/>
              </a:rPr>
              <a:t>Si hay un orden cronológico, la intriga tiene una</a:t>
            </a:r>
            <a:r>
              <a:rPr lang="es-ES" sz="2400" dirty="0" smtClean="0">
                <a:ln>
                  <a:solidFill>
                    <a:schemeClr val="tx1"/>
                  </a:solidFill>
                </a:ln>
                <a:solidFill>
                  <a:schemeClr val="tx1"/>
                </a:solidFill>
                <a:latin typeface="Calibri"/>
                <a:ea typeface="Times New Roman" pitchFamily="18" charset="0"/>
                <a:cs typeface="Arial" pitchFamily="34" charset="0"/>
              </a:rPr>
              <a:t> </a:t>
            </a:r>
            <a:r>
              <a:rPr lang="es-ES" sz="2400" b="1" dirty="0" smtClean="0">
                <a:ln>
                  <a:solidFill>
                    <a:schemeClr val="tx1"/>
                  </a:solidFill>
                </a:ln>
                <a:solidFill>
                  <a:schemeClr val="tx1"/>
                </a:solidFill>
                <a:latin typeface="Arial" pitchFamily="34" charset="0"/>
                <a:ea typeface="Times New Roman" pitchFamily="18" charset="0"/>
                <a:cs typeface="Arial" pitchFamily="34" charset="0"/>
              </a:rPr>
              <a:t>estructura lineal</a:t>
            </a:r>
            <a:r>
              <a:rPr lang="es-ES" sz="2400" dirty="0" smtClean="0">
                <a:ln>
                  <a:solidFill>
                    <a:schemeClr val="tx1"/>
                  </a:solidFill>
                </a:ln>
                <a:solidFill>
                  <a:schemeClr val="tx1"/>
                </a:solidFill>
                <a:latin typeface="Arial" pitchFamily="34" charset="0"/>
                <a:ea typeface="Times New Roman" pitchFamily="18" charset="0"/>
                <a:cs typeface="Arial" pitchFamily="34" charset="0"/>
              </a:rPr>
              <a:t>. Cuando se altera el orden de los sucesos, la estructura de la intriga progresa hasta alcanzar un momento culminante, llamado</a:t>
            </a:r>
            <a:r>
              <a:rPr lang="es-ES" sz="2400" dirty="0" smtClean="0">
                <a:ln>
                  <a:solidFill>
                    <a:schemeClr val="tx1"/>
                  </a:solidFill>
                </a:ln>
                <a:solidFill>
                  <a:schemeClr val="tx1"/>
                </a:solidFill>
                <a:latin typeface="Calibri"/>
                <a:ea typeface="Times New Roman" pitchFamily="18" charset="0"/>
                <a:cs typeface="Arial" pitchFamily="34" charset="0"/>
              </a:rPr>
              <a:t> </a:t>
            </a:r>
            <a:r>
              <a:rPr lang="es-ES" sz="2400" b="1" dirty="0" smtClean="0">
                <a:ln>
                  <a:solidFill>
                    <a:schemeClr val="tx1"/>
                  </a:solidFill>
                </a:ln>
                <a:solidFill>
                  <a:schemeClr val="tx1"/>
                </a:solidFill>
                <a:latin typeface="Arial" pitchFamily="34" charset="0"/>
                <a:ea typeface="Times New Roman" pitchFamily="18" charset="0"/>
                <a:cs typeface="Arial" pitchFamily="34" charset="0"/>
              </a:rPr>
              <a:t>cl</a:t>
            </a:r>
            <a:r>
              <a:rPr lang="es-ES" sz="2400" b="1" dirty="0" smtClean="0">
                <a:ln>
                  <a:solidFill>
                    <a:schemeClr val="tx1"/>
                  </a:solidFill>
                </a:ln>
                <a:solidFill>
                  <a:schemeClr val="tx1"/>
                </a:solidFill>
                <a:latin typeface="Calibri"/>
                <a:ea typeface="Times New Roman" pitchFamily="18" charset="0"/>
                <a:cs typeface="Arial" pitchFamily="34" charset="0"/>
              </a:rPr>
              <a:t>í</a:t>
            </a:r>
            <a:r>
              <a:rPr lang="es-ES" sz="2400" b="1" dirty="0" smtClean="0">
                <a:ln>
                  <a:solidFill>
                    <a:schemeClr val="tx1"/>
                  </a:solidFill>
                </a:ln>
                <a:solidFill>
                  <a:schemeClr val="tx1"/>
                </a:solidFill>
                <a:latin typeface="Arial" pitchFamily="34" charset="0"/>
                <a:ea typeface="Times New Roman" pitchFamily="18" charset="0"/>
                <a:cs typeface="Arial" pitchFamily="34" charset="0"/>
              </a:rPr>
              <a:t>max argumental</a:t>
            </a:r>
            <a:r>
              <a:rPr lang="es-ES" sz="2400" dirty="0" smtClean="0">
                <a:ln>
                  <a:solidFill>
                    <a:schemeClr val="tx1"/>
                  </a:solidFill>
                </a:ln>
                <a:solidFill>
                  <a:schemeClr val="tx1"/>
                </a:solidFill>
                <a:latin typeface="Arial" pitchFamily="34" charset="0"/>
                <a:ea typeface="Times New Roman" pitchFamily="18" charset="0"/>
                <a:cs typeface="Arial" pitchFamily="34" charset="0"/>
              </a:rPr>
              <a:t>. </a:t>
            </a:r>
            <a:endParaRPr lang="es-ES" sz="2400" dirty="0" smtClean="0">
              <a:ln>
                <a:solidFill>
                  <a:schemeClr val="tx1"/>
                </a:solidFill>
              </a:ln>
              <a:solidFill>
                <a:schemeClr val="tx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Bottom)">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down)">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3" presetClass="entr" presetSubtype="16"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plus(in)">
                                      <p:cBhvr>
                                        <p:cTn id="38"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043608" y="0"/>
            <a:ext cx="504056" cy="5557800"/>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s-ES" sz="3600" b="1" dirty="0" smtClean="0">
                <a:solidFill>
                  <a:schemeClr val="bg1"/>
                </a:solidFill>
                <a:latin typeface="Arial" pitchFamily="34" charset="0"/>
                <a:ea typeface="Times New Roman" pitchFamily="18" charset="0"/>
                <a:cs typeface="Arial" pitchFamily="34" charset="0"/>
              </a:rPr>
              <a:t>EL PERSONAJE</a:t>
            </a:r>
            <a:endParaRPr lang="es-CO" sz="3600" dirty="0" smtClean="0">
              <a:solidFill>
                <a:schemeClr val="bg1"/>
              </a:solidFill>
              <a:latin typeface="Arial" pitchFamily="34" charset="0"/>
              <a:cs typeface="Arial" pitchFamily="34" charset="0"/>
            </a:endParaRPr>
          </a:p>
        </p:txBody>
      </p:sp>
      <p:sp>
        <p:nvSpPr>
          <p:cNvPr id="4" name="3 Paralelogramo"/>
          <p:cNvSpPr/>
          <p:nvPr/>
        </p:nvSpPr>
        <p:spPr>
          <a:xfrm>
            <a:off x="1763688" y="277213"/>
            <a:ext cx="6912768" cy="4680520"/>
          </a:xfrm>
          <a:prstGeom prst="parallelogram">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pPr>
            <a:r>
              <a:rPr lang="es-ES" sz="2400" dirty="0" smtClean="0">
                <a:ln>
                  <a:solidFill>
                    <a:schemeClr val="tx1"/>
                  </a:solidFill>
                </a:ln>
                <a:solidFill>
                  <a:schemeClr val="bg1"/>
                </a:solidFill>
                <a:latin typeface="Arial" pitchFamily="34" charset="0"/>
                <a:ea typeface="Times New Roman" pitchFamily="18" charset="0"/>
                <a:cs typeface="Arial" pitchFamily="34" charset="0"/>
              </a:rPr>
              <a:t>El h</a:t>
            </a:r>
            <a:r>
              <a:rPr lang="es-ES" sz="2400" dirty="0" smtClean="0">
                <a:ln>
                  <a:solidFill>
                    <a:schemeClr val="tx1"/>
                  </a:solidFill>
                </a:ln>
                <a:solidFill>
                  <a:schemeClr val="bg1"/>
                </a:solidFill>
                <a:latin typeface="Calibri"/>
                <a:ea typeface="Times New Roman" pitchFamily="18" charset="0"/>
                <a:cs typeface="Arial" pitchFamily="34" charset="0"/>
              </a:rPr>
              <a:t>é</a:t>
            </a:r>
            <a:r>
              <a:rPr lang="es-ES" sz="2400" dirty="0" smtClean="0">
                <a:ln>
                  <a:solidFill>
                    <a:schemeClr val="tx1"/>
                  </a:solidFill>
                </a:ln>
                <a:solidFill>
                  <a:schemeClr val="bg1"/>
                </a:solidFill>
                <a:latin typeface="Arial" pitchFamily="34" charset="0"/>
                <a:ea typeface="Times New Roman" pitchFamily="18" charset="0"/>
                <a:cs typeface="Arial" pitchFamily="34" charset="0"/>
              </a:rPr>
              <a:t>roe </a:t>
            </a:r>
            <a:r>
              <a:rPr lang="es-ES" sz="2400" dirty="0" smtClean="0">
                <a:ln>
                  <a:solidFill>
                    <a:schemeClr val="tx1"/>
                  </a:solidFill>
                </a:ln>
                <a:solidFill>
                  <a:schemeClr val="bg1"/>
                </a:solidFill>
                <a:latin typeface="Calibri"/>
                <a:ea typeface="Times New Roman" pitchFamily="18" charset="0"/>
                <a:cs typeface="Arial" pitchFamily="34" charset="0"/>
              </a:rPr>
              <a:t>é</a:t>
            </a:r>
            <a:r>
              <a:rPr lang="es-ES" sz="2400" dirty="0" smtClean="0">
                <a:ln>
                  <a:solidFill>
                    <a:schemeClr val="tx1"/>
                  </a:solidFill>
                </a:ln>
                <a:solidFill>
                  <a:schemeClr val="bg1"/>
                </a:solidFill>
                <a:latin typeface="Arial" pitchFamily="34" charset="0"/>
                <a:ea typeface="Times New Roman" pitchFamily="18" charset="0"/>
                <a:cs typeface="Arial" pitchFamily="34" charset="0"/>
              </a:rPr>
              <a:t>pico tiene un objetivo o ideal concreto y ha de superar una serie de obst</a:t>
            </a:r>
            <a:r>
              <a:rPr lang="es-ES" sz="2400" dirty="0" smtClean="0">
                <a:ln>
                  <a:solidFill>
                    <a:schemeClr val="tx1"/>
                  </a:solidFill>
                </a:ln>
                <a:solidFill>
                  <a:schemeClr val="bg1"/>
                </a:solidFill>
                <a:latin typeface="Calibri"/>
                <a:ea typeface="Times New Roman" pitchFamily="18" charset="0"/>
                <a:cs typeface="Arial" pitchFamily="34" charset="0"/>
              </a:rPr>
              <a:t>á</a:t>
            </a:r>
            <a:r>
              <a:rPr lang="es-ES" sz="2400" dirty="0" smtClean="0">
                <a:ln>
                  <a:solidFill>
                    <a:schemeClr val="tx1"/>
                  </a:solidFill>
                </a:ln>
                <a:solidFill>
                  <a:schemeClr val="bg1"/>
                </a:solidFill>
                <a:latin typeface="Arial" pitchFamily="34" charset="0"/>
                <a:ea typeface="Times New Roman" pitchFamily="18" charset="0"/>
                <a:cs typeface="Arial" pitchFamily="34" charset="0"/>
              </a:rPr>
              <a:t>culos para alcanzarlo. </a:t>
            </a:r>
          </a:p>
          <a:p>
            <a:pPr lvl="0" eaLnBrk="0" fontAlgn="base" hangingPunct="0">
              <a:spcBef>
                <a:spcPct val="0"/>
              </a:spcBef>
              <a:spcAft>
                <a:spcPct val="0"/>
              </a:spcAft>
            </a:pPr>
            <a:r>
              <a:rPr lang="es-ES" sz="2400" dirty="0" smtClean="0">
                <a:ln>
                  <a:solidFill>
                    <a:schemeClr val="tx1"/>
                  </a:solidFill>
                </a:ln>
                <a:solidFill>
                  <a:schemeClr val="bg1"/>
                </a:solidFill>
                <a:latin typeface="Arial" pitchFamily="34" charset="0"/>
                <a:ea typeface="Times New Roman" pitchFamily="18" charset="0"/>
                <a:cs typeface="Arial" pitchFamily="34" charset="0"/>
              </a:rPr>
              <a:t>Puede tener contactos con una divinidad (misi</a:t>
            </a:r>
            <a:r>
              <a:rPr lang="es-ES" sz="2400" dirty="0" smtClean="0">
                <a:ln>
                  <a:solidFill>
                    <a:schemeClr val="tx1"/>
                  </a:solidFill>
                </a:ln>
                <a:solidFill>
                  <a:schemeClr val="bg1"/>
                </a:solidFill>
                <a:latin typeface="Calibri"/>
                <a:ea typeface="Times New Roman" pitchFamily="18" charset="0"/>
                <a:cs typeface="Arial" pitchFamily="34" charset="0"/>
              </a:rPr>
              <a:t>ó</a:t>
            </a:r>
            <a:r>
              <a:rPr lang="es-ES" sz="2400" dirty="0" smtClean="0">
                <a:ln>
                  <a:solidFill>
                    <a:schemeClr val="tx1"/>
                  </a:solidFill>
                </a:ln>
                <a:solidFill>
                  <a:schemeClr val="bg1"/>
                </a:solidFill>
                <a:latin typeface="Arial" pitchFamily="34" charset="0"/>
                <a:ea typeface="Times New Roman" pitchFamily="18" charset="0"/>
                <a:cs typeface="Arial" pitchFamily="34" charset="0"/>
              </a:rPr>
              <a:t>n). </a:t>
            </a:r>
          </a:p>
          <a:p>
            <a:pPr lvl="0" eaLnBrk="0" fontAlgn="base" hangingPunct="0">
              <a:spcBef>
                <a:spcPct val="0"/>
              </a:spcBef>
              <a:spcAft>
                <a:spcPct val="0"/>
              </a:spcAft>
            </a:pPr>
            <a:r>
              <a:rPr lang="es-ES" sz="2400" dirty="0" smtClean="0">
                <a:ln>
                  <a:solidFill>
                    <a:schemeClr val="tx1"/>
                  </a:solidFill>
                </a:ln>
                <a:solidFill>
                  <a:schemeClr val="bg1"/>
                </a:solidFill>
                <a:latin typeface="Arial" pitchFamily="34" charset="0"/>
                <a:ea typeface="Times New Roman" pitchFamily="18" charset="0"/>
                <a:cs typeface="Arial" pitchFamily="34" charset="0"/>
              </a:rPr>
              <a:t>Mantiene actividad guerrera, es valiente y osado, con elevado valor por la vida y respeto por sus creencias, familia y patria. </a:t>
            </a:r>
            <a:endParaRPr lang="es-ES" sz="2400" dirty="0" smtClean="0">
              <a:ln>
                <a:solidFill>
                  <a:schemeClr val="tx1"/>
                </a:solidFill>
              </a:ln>
              <a:solidFill>
                <a:schemeClr val="bg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769268"/>
            <a:ext cx="7314787" cy="3970318"/>
          </a:xfrm>
          <a:prstGeom prst="rect">
            <a:avLst/>
          </a:prstGeom>
        </p:spPr>
        <p:txBody>
          <a:bodyPr wrap="square">
            <a:spAutoFit/>
          </a:bodyPr>
          <a:lstStyle/>
          <a:p>
            <a:pPr marL="457200" indent="-457200">
              <a:buFont typeface="Arial" pitchFamily="34" charset="0"/>
              <a:buChar char="•"/>
            </a:pPr>
            <a:r>
              <a:rPr lang="es-CO" sz="2800" dirty="0"/>
              <a:t>En la obra épica son los dioses, los semidioses</a:t>
            </a:r>
          </a:p>
          <a:p>
            <a:r>
              <a:rPr lang="es-CO" sz="2800" dirty="0"/>
              <a:t> </a:t>
            </a:r>
            <a:r>
              <a:rPr lang="es-CO" sz="2800" smtClean="0"/>
              <a:t>(</a:t>
            </a:r>
            <a:r>
              <a:rPr lang="es-CO" sz="2800" dirty="0"/>
              <a:t>hijos  de un dios y un humano) y los humanos. </a:t>
            </a:r>
            <a:endParaRPr lang="es-CO" sz="2800" dirty="0" smtClean="0"/>
          </a:p>
          <a:p>
            <a:pPr algn="ctr"/>
            <a:r>
              <a:rPr lang="es-CO" sz="2800" b="1" dirty="0" smtClean="0">
                <a:solidFill>
                  <a:srgbClr val="FF0000"/>
                </a:solidFill>
              </a:rPr>
              <a:t>Se </a:t>
            </a:r>
            <a:r>
              <a:rPr lang="es-CO" sz="2800" b="1" dirty="0">
                <a:solidFill>
                  <a:srgbClr val="FF0000"/>
                </a:solidFill>
              </a:rPr>
              <a:t>caracterizan por:</a:t>
            </a:r>
          </a:p>
          <a:p>
            <a:pPr marL="457200" indent="-457200">
              <a:buFont typeface="Arial" pitchFamily="34" charset="0"/>
              <a:buChar char="•"/>
            </a:pPr>
            <a:r>
              <a:rPr lang="es-CO" sz="2800" b="1" i="1" dirty="0" smtClean="0"/>
              <a:t>Originalidad</a:t>
            </a:r>
            <a:r>
              <a:rPr lang="es-CO" sz="2800" b="1" i="1" dirty="0"/>
              <a:t>.</a:t>
            </a:r>
            <a:r>
              <a:rPr lang="es-CO" sz="2800" dirty="0"/>
              <a:t> Es decir que aparecen con fisonomía y características propias. Durante el relato, sus características y actitudes son siempre las mismas.</a:t>
            </a:r>
          </a:p>
          <a:p>
            <a:pPr marL="457200" indent="-457200">
              <a:buFont typeface="Arial" pitchFamily="34" charset="0"/>
              <a:buChar char="•"/>
            </a:pPr>
            <a:r>
              <a:rPr lang="es-CO" sz="2800" b="1" i="1" dirty="0" smtClean="0"/>
              <a:t>Grandiosidad</a:t>
            </a:r>
            <a:r>
              <a:rPr lang="es-CO" sz="2800" b="1" i="1" dirty="0"/>
              <a:t>.</a:t>
            </a:r>
            <a:r>
              <a:rPr lang="es-CO" sz="2800" dirty="0"/>
              <a:t> Los personajes se convierten en </a:t>
            </a:r>
            <a:r>
              <a:rPr lang="es-CO" sz="2800" dirty="0" smtClean="0"/>
              <a:t>símbolos,</a:t>
            </a:r>
            <a:r>
              <a:rPr lang="es-CO" sz="2800" dirty="0"/>
              <a:t>  modelos de </a:t>
            </a:r>
            <a:r>
              <a:rPr lang="es-CO" sz="2800" dirty="0" smtClean="0"/>
              <a:t>virtudes.</a:t>
            </a:r>
            <a:endParaRPr lang="es-CO" sz="2800" dirty="0"/>
          </a:p>
        </p:txBody>
      </p:sp>
    </p:spTree>
    <p:extLst>
      <p:ext uri="{BB962C8B-B14F-4D97-AF65-F5344CB8AC3E}">
        <p14:creationId xmlns:p14="http://schemas.microsoft.com/office/powerpoint/2010/main" val="58110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rgbClr val="92D050">
            <a:alpha val="79000"/>
          </a:srgbClr>
        </a:solidFill>
        <a:effectLst/>
      </p:bgPr>
    </p:bg>
    <p:spTree>
      <p:nvGrpSpPr>
        <p:cNvPr id="1" name=""/>
        <p:cNvGrpSpPr/>
        <p:nvPr/>
      </p:nvGrpSpPr>
      <p:grpSpPr>
        <a:xfrm>
          <a:off x="0" y="0"/>
          <a:ext cx="0" cy="0"/>
          <a:chOff x="0" y="0"/>
          <a:chExt cx="0" cy="0"/>
        </a:xfrm>
      </p:grpSpPr>
      <p:sp>
        <p:nvSpPr>
          <p:cNvPr id="2" name="1 Rectángulo redondeado"/>
          <p:cNvSpPr/>
          <p:nvPr/>
        </p:nvSpPr>
        <p:spPr>
          <a:xfrm>
            <a:off x="1331640" y="1548"/>
            <a:ext cx="6696744" cy="479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smtClean="0"/>
              <a:t>EN SÍNTESIS </a:t>
            </a:r>
            <a:endParaRPr lang="es-CO" sz="3200" b="1"/>
          </a:p>
        </p:txBody>
      </p:sp>
      <p:sp>
        <p:nvSpPr>
          <p:cNvPr id="3" name="2 Llamada de flecha hacia abajo"/>
          <p:cNvSpPr/>
          <p:nvPr/>
        </p:nvSpPr>
        <p:spPr>
          <a:xfrm>
            <a:off x="1691680" y="697260"/>
            <a:ext cx="5976664" cy="914400"/>
          </a:xfrm>
          <a:prstGeom prst="downArrowCallou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O" sz="2000" smtClean="0"/>
              <a:t>Una obra épica clásica (epopeya) debe tener al menos estas 10 características</a:t>
            </a:r>
            <a:endParaRPr lang="es-CO" sz="2000"/>
          </a:p>
        </p:txBody>
      </p:sp>
      <p:sp>
        <p:nvSpPr>
          <p:cNvPr id="4" name="3 Rectángulo"/>
          <p:cNvSpPr/>
          <p:nvPr/>
        </p:nvSpPr>
        <p:spPr>
          <a:xfrm>
            <a:off x="998421" y="5068669"/>
            <a:ext cx="7596954"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s-CO" smtClean="0"/>
              <a:t>10. A </a:t>
            </a:r>
            <a:r>
              <a:rPr lang="es-CO"/>
              <a:t>menudo cuenta con </a:t>
            </a:r>
            <a:r>
              <a:rPr lang="es-CO" smtClean="0"/>
              <a:t>una </a:t>
            </a:r>
            <a:r>
              <a:rPr lang="es-CO" b="1" i="1" smtClean="0"/>
              <a:t>Nekvia</a:t>
            </a:r>
            <a:r>
              <a:rPr lang="es-CO" smtClean="0"/>
              <a:t> (descenso al hades)</a:t>
            </a:r>
            <a:r>
              <a:rPr lang="es-CO"/>
              <a:t> o descenso trágico del héroe </a:t>
            </a:r>
            <a:r>
              <a:rPr lang="es-CO" smtClean="0"/>
              <a:t>al </a:t>
            </a:r>
            <a:r>
              <a:rPr lang="es-CO" b="1" smtClean="0"/>
              <a:t>inframundo</a:t>
            </a:r>
            <a:r>
              <a:rPr lang="es-CO"/>
              <a:t> pagano o infierno o </a:t>
            </a:r>
            <a:r>
              <a:rPr lang="es-CO" smtClean="0"/>
              <a:t>una </a:t>
            </a:r>
            <a:r>
              <a:rPr lang="es-CO" b="1" smtClean="0"/>
              <a:t>visión</a:t>
            </a:r>
            <a:r>
              <a:rPr lang="es-CO" b="1"/>
              <a:t> profética</a:t>
            </a:r>
            <a:r>
              <a:rPr lang="es-CO"/>
              <a:t>.</a:t>
            </a:r>
          </a:p>
        </p:txBody>
      </p:sp>
      <p:sp>
        <p:nvSpPr>
          <p:cNvPr id="5" name="4 Rectángulo"/>
          <p:cNvSpPr/>
          <p:nvPr/>
        </p:nvSpPr>
        <p:spPr>
          <a:xfrm>
            <a:off x="75786" y="1426994"/>
            <a:ext cx="4224811"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es-CO"/>
              <a:t>1. Invocación o súplica preliminar a la </a:t>
            </a:r>
            <a:r>
              <a:rPr lang="es-CO" b="1" u="sng"/>
              <a:t>Musa</a:t>
            </a:r>
            <a:r>
              <a:rPr lang="es-CO"/>
              <a:t>.</a:t>
            </a:r>
          </a:p>
        </p:txBody>
      </p:sp>
      <p:sp>
        <p:nvSpPr>
          <p:cNvPr id="6" name="5 Rectángulo"/>
          <p:cNvSpPr/>
          <p:nvPr/>
        </p:nvSpPr>
        <p:spPr>
          <a:xfrm>
            <a:off x="19214" y="2003261"/>
            <a:ext cx="4572508" cy="92333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s-CO" dirty="0" smtClean="0"/>
              <a:t>3. </a:t>
            </a:r>
            <a:r>
              <a:rPr lang="es-CO" dirty="0"/>
              <a:t>Formulación inicial del </a:t>
            </a:r>
            <a:r>
              <a:rPr lang="es-CO" b="1" dirty="0"/>
              <a:t>asunto o tema</a:t>
            </a:r>
            <a:r>
              <a:rPr lang="es-CO" dirty="0"/>
              <a:t> de la obra, por lo general una </a:t>
            </a:r>
            <a:r>
              <a:rPr lang="es-CO" b="1" dirty="0"/>
              <a:t>disputa o guerra</a:t>
            </a:r>
            <a:r>
              <a:rPr lang="es-CO" dirty="0"/>
              <a:t>, un viaje maravilloso o ambas cosas a la vez.</a:t>
            </a:r>
          </a:p>
        </p:txBody>
      </p:sp>
      <p:sp>
        <p:nvSpPr>
          <p:cNvPr id="7" name="6 Rectángulo"/>
          <p:cNvSpPr/>
          <p:nvPr/>
        </p:nvSpPr>
        <p:spPr>
          <a:xfrm>
            <a:off x="5076056" y="1426994"/>
            <a:ext cx="3951575"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s-CO" smtClean="0"/>
              <a:t>2. </a:t>
            </a:r>
            <a:r>
              <a:rPr lang="es-CO"/>
              <a:t>Comienzo </a:t>
            </a:r>
            <a:r>
              <a:rPr lang="es-CO" b="1" u="sng"/>
              <a:t>In medias res</a:t>
            </a:r>
            <a:r>
              <a:rPr lang="es-CO"/>
              <a:t>. (en medio de la historia)</a:t>
            </a:r>
          </a:p>
        </p:txBody>
      </p:sp>
      <p:sp>
        <p:nvSpPr>
          <p:cNvPr id="8" name="7 Rectángulo"/>
          <p:cNvSpPr/>
          <p:nvPr/>
        </p:nvSpPr>
        <p:spPr>
          <a:xfrm>
            <a:off x="4698522" y="2280259"/>
            <a:ext cx="4409728"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s-CO"/>
              <a:t>4. El espacio de acción es </a:t>
            </a:r>
            <a:r>
              <a:rPr lang="es-CO" b="1" u="sng"/>
              <a:t>vasto,</a:t>
            </a:r>
            <a:r>
              <a:rPr lang="es-CO"/>
              <a:t> cubre muchas naciones o el universo.</a:t>
            </a:r>
          </a:p>
        </p:txBody>
      </p:sp>
      <p:sp>
        <p:nvSpPr>
          <p:cNvPr id="9" name="8 Rectángulo"/>
          <p:cNvSpPr/>
          <p:nvPr/>
        </p:nvSpPr>
        <p:spPr>
          <a:xfrm>
            <a:off x="107504" y="3044076"/>
            <a:ext cx="3839128"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es-CO"/>
              <a:t>5. Uso de </a:t>
            </a:r>
            <a:r>
              <a:rPr lang="es-CO" b="1" u="sng"/>
              <a:t>epítetos</a:t>
            </a:r>
            <a:r>
              <a:rPr lang="es-CO"/>
              <a:t>  y fórmulas repetidas.</a:t>
            </a:r>
          </a:p>
        </p:txBody>
      </p:sp>
      <p:sp>
        <p:nvSpPr>
          <p:cNvPr id="10" name="9 Rectángulo"/>
          <p:cNvSpPr/>
          <p:nvPr/>
        </p:nvSpPr>
        <p:spPr>
          <a:xfrm>
            <a:off x="4869151" y="3046159"/>
            <a:ext cx="3906198" cy="369332"/>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r>
              <a:rPr lang="es-CO"/>
              <a:t>6. Inclusión de extensas </a:t>
            </a:r>
            <a:r>
              <a:rPr lang="es-CO" b="1" u="sng"/>
              <a:t>enumeraciones</a:t>
            </a:r>
            <a:r>
              <a:rPr lang="es-CO"/>
              <a:t>.</a:t>
            </a:r>
          </a:p>
        </p:txBody>
      </p:sp>
      <p:sp>
        <p:nvSpPr>
          <p:cNvPr id="11" name="10 Rectángulo"/>
          <p:cNvSpPr/>
          <p:nvPr/>
        </p:nvSpPr>
        <p:spPr>
          <a:xfrm>
            <a:off x="73094" y="3577580"/>
            <a:ext cx="4170931" cy="646331"/>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s-CO"/>
              <a:t>7. Presencia destacada de largos y cuidados </a:t>
            </a:r>
            <a:r>
              <a:rPr lang="es-CO" b="1" u="sng"/>
              <a:t>discursos</a:t>
            </a:r>
            <a:r>
              <a:rPr lang="es-CO"/>
              <a:t>.</a:t>
            </a:r>
          </a:p>
        </p:txBody>
      </p:sp>
      <p:sp>
        <p:nvSpPr>
          <p:cNvPr id="12" name="11 Rectángulo"/>
          <p:cNvSpPr/>
          <p:nvPr/>
        </p:nvSpPr>
        <p:spPr>
          <a:xfrm>
            <a:off x="4536250" y="3577579"/>
            <a:ext cx="4572000" cy="646331"/>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r>
              <a:rPr lang="es-CO"/>
              <a:t>8. Intervención e implicación de los </a:t>
            </a:r>
            <a:r>
              <a:rPr lang="es-CO" b="1" u="sng"/>
              <a:t>dioses o criaturas fantásticas </a:t>
            </a:r>
            <a:r>
              <a:rPr lang="es-CO"/>
              <a:t>en los asuntos humanos.</a:t>
            </a:r>
          </a:p>
        </p:txBody>
      </p:sp>
      <p:sp>
        <p:nvSpPr>
          <p:cNvPr id="13" name="12 Rectángulo"/>
          <p:cNvSpPr/>
          <p:nvPr/>
        </p:nvSpPr>
        <p:spPr>
          <a:xfrm>
            <a:off x="2069976" y="4297660"/>
            <a:ext cx="4572000" cy="646331"/>
          </a:xfrm>
          <a:prstGeom prst="rect">
            <a:avLst/>
          </a:prstGeom>
        </p:spPr>
        <p:style>
          <a:lnRef idx="2">
            <a:schemeClr val="accent6"/>
          </a:lnRef>
          <a:fillRef idx="1">
            <a:schemeClr val="lt1"/>
          </a:fillRef>
          <a:effectRef idx="0">
            <a:schemeClr val="accent6"/>
          </a:effectRef>
          <a:fontRef idx="minor">
            <a:schemeClr val="dk1"/>
          </a:fontRef>
        </p:style>
        <p:txBody>
          <a:bodyPr>
            <a:spAutoFit/>
          </a:bodyPr>
          <a:lstStyle/>
          <a:p>
            <a:r>
              <a:rPr lang="es-CO"/>
              <a:t>9. Presencia de </a:t>
            </a:r>
            <a:r>
              <a:rPr lang="es-CO" b="1" u="sng"/>
              <a:t>héroes</a:t>
            </a:r>
            <a:r>
              <a:rPr lang="es-CO"/>
              <a:t> que encarnan valores de una nación, civilización o cultura.</a:t>
            </a:r>
          </a:p>
        </p:txBody>
      </p:sp>
    </p:spTree>
    <p:extLst>
      <p:ext uri="{BB962C8B-B14F-4D97-AF65-F5344CB8AC3E}">
        <p14:creationId xmlns:p14="http://schemas.microsoft.com/office/powerpoint/2010/main" val="22156833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20564427">
            <a:off x="890387" y="1636014"/>
            <a:ext cx="7848872" cy="2585323"/>
          </a:xfrm>
          <a:prstGeom prst="rect">
            <a:avLst/>
          </a:prstGeom>
        </p:spPr>
        <p:txBody>
          <a:bodyPr wrap="square">
            <a:spAutoFit/>
          </a:bodyPr>
          <a:lstStyle/>
          <a:p>
            <a:pPr algn="ctr"/>
            <a:r>
              <a:rPr lang="es-CO" sz="7200" dirty="0" smtClean="0">
                <a:ln>
                  <a:solidFill>
                    <a:schemeClr val="tx1"/>
                  </a:solidFill>
                </a:ln>
                <a:solidFill>
                  <a:srgbClr val="FF0000"/>
                </a:solidFill>
                <a:latin typeface="Algerian" pitchFamily="82" charset="0"/>
              </a:rPr>
              <a:t>Formas épicas:</a:t>
            </a:r>
          </a:p>
          <a:p>
            <a:endParaRPr lang="es-CO" sz="7200" dirty="0">
              <a:ln>
                <a:solidFill>
                  <a:schemeClr val="tx1"/>
                </a:solidFill>
              </a:ln>
              <a:latin typeface="Algerian" pitchFamily="82" charset="0"/>
            </a:endParaRPr>
          </a:p>
          <a:p>
            <a:endParaRPr lang="es-C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4090265" y="2703612"/>
            <a:ext cx="184731" cy="646331"/>
          </a:xfrm>
          <a:prstGeom prst="rect">
            <a:avLst/>
          </a:prstGeom>
        </p:spPr>
        <p:txBody>
          <a:bodyPr wrap="none">
            <a:spAutoFit/>
          </a:bodyPr>
          <a:lstStyle/>
          <a:p>
            <a:endParaRPr lang="es-CO" dirty="0" smtClean="0"/>
          </a:p>
          <a:p>
            <a:endParaRPr lang="es-CO" dirty="0"/>
          </a:p>
        </p:txBody>
      </p:sp>
      <p:pic>
        <p:nvPicPr>
          <p:cNvPr id="32772" name="Picture 4" descr="http://bits.wikimedia.org/skins-1.19/common/images/magnify-clip.png">
            <a:hlinkClick r:id="rId2" tooltip="Aumentar"/>
          </p:cNvPr>
          <p:cNvPicPr>
            <a:picLocks noChangeAspect="1" noChangeArrowheads="1"/>
          </p:cNvPicPr>
          <p:nvPr/>
        </p:nvPicPr>
        <p:blipFill>
          <a:blip r:embed="rId3" cstate="print"/>
          <a:srcRect/>
          <a:stretch>
            <a:fillRect/>
          </a:stretch>
        </p:blipFill>
        <p:spPr bwMode="auto">
          <a:xfrm>
            <a:off x="31751" y="-1699948"/>
            <a:ext cx="142875" cy="87313"/>
          </a:xfrm>
          <a:prstGeom prst="rect">
            <a:avLst/>
          </a:prstGeom>
          <a:noFill/>
        </p:spPr>
      </p:pic>
      <p:sp>
        <p:nvSpPr>
          <p:cNvPr id="6" name="5 Rectángulo redondeado"/>
          <p:cNvSpPr/>
          <p:nvPr/>
        </p:nvSpPr>
        <p:spPr>
          <a:xfrm>
            <a:off x="395536" y="255360"/>
            <a:ext cx="504056" cy="5100567"/>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s-CO" sz="2800" dirty="0" smtClean="0">
                <a:ln>
                  <a:solidFill>
                    <a:schemeClr val="bg1"/>
                  </a:solidFill>
                </a:ln>
                <a:solidFill>
                  <a:schemeClr val="bg1"/>
                </a:solidFill>
                <a:latin typeface="Arial" charset="0"/>
                <a:cs typeface="Arial" charset="0"/>
              </a:rPr>
              <a:t>EPOPEYA</a:t>
            </a:r>
          </a:p>
          <a:p>
            <a:pPr lvl="0" eaLnBrk="0" fontAlgn="base" hangingPunct="0">
              <a:spcBef>
                <a:spcPct val="0"/>
              </a:spcBef>
              <a:spcAft>
                <a:spcPct val="0"/>
              </a:spcAft>
            </a:pPr>
            <a:r>
              <a:rPr lang="es-ES" dirty="0" smtClean="0">
                <a:ln>
                  <a:solidFill>
                    <a:schemeClr val="tx1"/>
                  </a:solidFill>
                </a:ln>
                <a:solidFill>
                  <a:schemeClr val="bg1"/>
                </a:solidFill>
                <a:latin typeface="Arial" charset="0"/>
                <a:cs typeface="Arial" charset="0"/>
                <a:hlinkClick r:id="rId2"/>
              </a:rPr>
              <a:t>  </a:t>
            </a:r>
            <a:endParaRPr lang="es-ES" dirty="0" smtClean="0">
              <a:ln>
                <a:solidFill>
                  <a:schemeClr val="tx1"/>
                </a:solidFill>
              </a:ln>
              <a:solidFill>
                <a:schemeClr val="bg1"/>
              </a:solidFill>
              <a:latin typeface="Arial" charset="0"/>
              <a:cs typeface="Arial" charset="0"/>
            </a:endParaRPr>
          </a:p>
        </p:txBody>
      </p:sp>
      <p:sp>
        <p:nvSpPr>
          <p:cNvPr id="4" name="3 Rectángulo"/>
          <p:cNvSpPr/>
          <p:nvPr/>
        </p:nvSpPr>
        <p:spPr>
          <a:xfrm>
            <a:off x="1042096" y="523835"/>
            <a:ext cx="7776864" cy="4832092"/>
          </a:xfrm>
          <a:prstGeom prst="rect">
            <a:avLst/>
          </a:prstGeom>
        </p:spPr>
        <p:style>
          <a:lnRef idx="1">
            <a:schemeClr val="accent4"/>
          </a:lnRef>
          <a:fillRef idx="2">
            <a:schemeClr val="accent4"/>
          </a:fillRef>
          <a:effectRef idx="1">
            <a:schemeClr val="accent4"/>
          </a:effectRef>
          <a:fontRef idx="minor">
            <a:schemeClr val="dk1"/>
          </a:fontRef>
        </p:style>
        <p:txBody>
          <a:bodyPr wrap="square" lIns="91440" tIns="45720" rIns="91440" bIns="45720">
            <a:spAutoFit/>
          </a:bodyPr>
          <a:lstStyle/>
          <a:p>
            <a:pPr marL="342900" lvl="0" indent="-342900" eaLnBrk="0" fontAlgn="base" hangingPunct="0">
              <a:spcBef>
                <a:spcPct val="0"/>
              </a:spcBef>
              <a:spcAft>
                <a:spcPct val="0"/>
              </a:spcAft>
              <a:buFont typeface="Wingdings" pitchFamily="2" charset="2"/>
              <a:buChar char="§"/>
            </a:pPr>
            <a:r>
              <a:rPr lang="es-ES" sz="2800" b="1" cap="none" spc="0" dirty="0" smtClean="0">
                <a:ln w="1905"/>
                <a:solidFill>
                  <a:srgbClr val="0070C0"/>
                </a:solidFill>
                <a:effectLst>
                  <a:innerShdw blurRad="69850" dist="43180" dir="5400000">
                    <a:srgbClr val="000000">
                      <a:alpha val="65000"/>
                    </a:srgbClr>
                  </a:innerShdw>
                </a:effectLst>
                <a:latin typeface="Arial Narrow" pitchFamily="34" charset="0"/>
                <a:cs typeface="Arial" charset="0"/>
                <a:hlinkClick r:id="rId4" tooltip="Homero"/>
              </a:rPr>
              <a:t>Homero</a:t>
            </a:r>
            <a:r>
              <a:rPr lang="es-ES" sz="2800" b="1" cap="none" spc="0" dirty="0">
                <a:ln w="1905"/>
                <a:solidFill>
                  <a:srgbClr val="0070C0"/>
                </a:solidFill>
                <a:effectLst>
                  <a:innerShdw blurRad="69850" dist="43180" dir="5400000">
                    <a:srgbClr val="000000">
                      <a:alpha val="65000"/>
                    </a:srgbClr>
                  </a:innerShdw>
                </a:effectLst>
                <a:latin typeface="Arial Narrow" pitchFamily="34" charset="0"/>
                <a:cs typeface="Arial" charset="0"/>
              </a:rPr>
              <a:t>,</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 primer autor de epopeyas.</a:t>
            </a:r>
          </a:p>
          <a:p>
            <a:pPr marL="342900" lvl="0" indent="-342900" eaLnBrk="0" fontAlgn="base" hangingPunct="0">
              <a:spcBef>
                <a:spcPct val="0"/>
              </a:spcBef>
              <a:spcAft>
                <a:spcPct val="0"/>
              </a:spcAft>
              <a:buFont typeface="Wingdings" pitchFamily="2" charset="2"/>
              <a:buChar char="§"/>
            </a:pP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Es un subgénero </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hlinkClick r:id="rId5" tooltip="Épica"/>
              </a:rPr>
              <a:t>épico</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 escrito en verso largo (</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hlinkClick r:id="rId6" tooltip="Hexámetro"/>
              </a:rPr>
              <a:t>hexámetro</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 o </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hlinkClick r:id="rId7" tooltip="Prosa"/>
              </a:rPr>
              <a:t>prosa</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a:t>
            </a:r>
          </a:p>
          <a:p>
            <a:pPr marL="342900" lvl="0" indent="-342900" eaLnBrk="0" fontAlgn="base" hangingPunct="0">
              <a:spcBef>
                <a:spcPct val="0"/>
              </a:spcBef>
              <a:spcAft>
                <a:spcPct val="0"/>
              </a:spcAft>
              <a:buFont typeface="Wingdings" pitchFamily="2" charset="2"/>
              <a:buChar char="§"/>
            </a:pP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hlinkClick r:id="rId8" tooltip="Narración"/>
              </a:rPr>
              <a:t>Narración</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 extensa de acciones trascendentales o dignas de memoria para un pueblo en torno a la figura de un </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hlinkClick r:id="rId9" tooltip="Héroe"/>
              </a:rPr>
              <a:t>héroe</a:t>
            </a: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a:t>
            </a:r>
          </a:p>
          <a:p>
            <a:pPr marL="342900" lvl="0" indent="-342900" eaLnBrk="0" fontAlgn="base" hangingPunct="0">
              <a:spcBef>
                <a:spcPct val="0"/>
              </a:spcBef>
              <a:spcAft>
                <a:spcPct val="0"/>
              </a:spcAft>
              <a:buFont typeface="Wingdings" pitchFamily="2" charset="2"/>
              <a:buChar char="§"/>
            </a:pP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Representa sus mayores virtudes.</a:t>
            </a:r>
          </a:p>
          <a:p>
            <a:pPr marL="342900" lvl="0" indent="-342900" eaLnBrk="0" fontAlgn="base" hangingPunct="0">
              <a:spcBef>
                <a:spcPct val="0"/>
              </a:spcBef>
              <a:spcAft>
                <a:spcPct val="0"/>
              </a:spcAft>
              <a:buFont typeface="Wingdings" pitchFamily="2" charset="2"/>
              <a:buChar char="§"/>
            </a:pP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Presenta una visión amplia de los pueblos y épocas a las que pertenece.</a:t>
            </a:r>
          </a:p>
          <a:p>
            <a:pPr marL="342900" lvl="0" indent="-342900" eaLnBrk="0" fontAlgn="base" hangingPunct="0">
              <a:spcBef>
                <a:spcPct val="0"/>
              </a:spcBef>
              <a:spcAft>
                <a:spcPct val="0"/>
              </a:spcAft>
              <a:buFont typeface="Wingdings" pitchFamily="2" charset="2"/>
              <a:buChar char="§"/>
            </a:pPr>
            <a:r>
              <a:rPr lang="es-ES" sz="2800" b="1" cap="none" spc="0" dirty="0">
                <a:ln w="1905"/>
                <a:solidFill>
                  <a:schemeClr val="tx1"/>
                </a:solidFill>
                <a:effectLst>
                  <a:innerShdw blurRad="69850" dist="43180" dir="5400000">
                    <a:srgbClr val="000000">
                      <a:alpha val="65000"/>
                    </a:srgbClr>
                  </a:innerShdw>
                </a:effectLst>
                <a:latin typeface="Arial Narrow" pitchFamily="34" charset="0"/>
                <a:cs typeface="Arial" charset="0"/>
              </a:rPr>
              <a:t>Intervienen muchas veces los dioses y existen elementos fantásticos.</a:t>
            </a:r>
            <a:endParaRPr lang="es-CO" sz="2800" b="1" cap="none" spc="0">
              <a:ln w="1905"/>
              <a:solidFill>
                <a:schemeClr val="tx1"/>
              </a:solidFill>
              <a:effectLst>
                <a:innerShdw blurRad="69850" dist="43180" dir="5400000">
                  <a:srgbClr val="000000">
                    <a:alpha val="65000"/>
                  </a:srgbClr>
                </a:innerShdw>
              </a:effectLst>
            </a:endParaRPr>
          </a:p>
        </p:txBody>
      </p:sp>
    </p:spTree>
    <p:extLst>
      <p:ext uri="{BB962C8B-B14F-4D97-AF65-F5344CB8AC3E}">
        <p14:creationId xmlns:p14="http://schemas.microsoft.com/office/powerpoint/2010/main" val="326707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Marcador de contenido"/>
          <p:cNvSpPr txBox="1">
            <a:spLocks/>
          </p:cNvSpPr>
          <p:nvPr/>
        </p:nvSpPr>
        <p:spPr>
          <a:xfrm>
            <a:off x="442216" y="1717373"/>
            <a:ext cx="3816424" cy="3251234"/>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r>
              <a:rPr lang="es-CO" sz="2000" b="1" dirty="0" smtClean="0"/>
              <a:t>Conquista</a:t>
            </a:r>
            <a:r>
              <a:rPr lang="es-CO" sz="2000" dirty="0" smtClean="0"/>
              <a:t> de un lugar.</a:t>
            </a:r>
          </a:p>
          <a:p>
            <a:r>
              <a:rPr lang="es-CO" sz="2000" b="1" dirty="0" smtClean="0"/>
              <a:t>Lucha</a:t>
            </a:r>
            <a:r>
              <a:rPr lang="es-CO" sz="2000" dirty="0" smtClean="0"/>
              <a:t> contra invasor extranjero.</a:t>
            </a:r>
          </a:p>
          <a:p>
            <a:r>
              <a:rPr lang="es-CO" sz="2000" dirty="0" smtClean="0"/>
              <a:t>Un reinado célebre.</a:t>
            </a:r>
          </a:p>
          <a:p>
            <a:r>
              <a:rPr lang="es-CO" sz="2000" dirty="0" smtClean="0"/>
              <a:t>Un gran </a:t>
            </a:r>
            <a:r>
              <a:rPr lang="es-CO" sz="2000" b="1" dirty="0" smtClean="0"/>
              <a:t>mito</a:t>
            </a:r>
            <a:r>
              <a:rPr lang="es-CO" sz="2000" dirty="0" smtClean="0"/>
              <a:t> religioso.</a:t>
            </a:r>
          </a:p>
          <a:p>
            <a:r>
              <a:rPr lang="es-CO" sz="2000" dirty="0" smtClean="0"/>
              <a:t>Visión resumida de un pueblo o de la humanidad.</a:t>
            </a:r>
            <a:endParaRPr lang="es-CO" sz="2000" dirty="0"/>
          </a:p>
        </p:txBody>
      </p:sp>
      <p:sp>
        <p:nvSpPr>
          <p:cNvPr id="3" name="4 Marcador de texto"/>
          <p:cNvSpPr txBox="1">
            <a:spLocks/>
          </p:cNvSpPr>
          <p:nvPr/>
        </p:nvSpPr>
        <p:spPr>
          <a:xfrm>
            <a:off x="827584" y="846454"/>
            <a:ext cx="2664296" cy="689788"/>
          </a:xfrm>
          <a:prstGeom prst="rect">
            <a:avLst/>
          </a:prstGeom>
        </p:spPr>
        <p:style>
          <a:lnRef idx="1">
            <a:schemeClr val="accent4"/>
          </a:lnRef>
          <a:fillRef idx="2">
            <a:schemeClr val="accent4"/>
          </a:fillRef>
          <a:effectRef idx="1">
            <a:schemeClr val="accent4"/>
          </a:effectRef>
          <a:fontRef idx="minor">
            <a:schemeClr val="dk1"/>
          </a:fontRef>
        </p:style>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s-CO" sz="3200" b="1" dirty="0" smtClean="0">
                <a:solidFill>
                  <a:srgbClr val="7030A0"/>
                </a:solidFill>
              </a:rPr>
              <a:t>TEMAS</a:t>
            </a:r>
            <a:endParaRPr lang="es-CO" sz="3200" b="1" dirty="0">
              <a:solidFill>
                <a:srgbClr val="7030A0"/>
              </a:solidFill>
            </a:endParaRPr>
          </a:p>
        </p:txBody>
      </p:sp>
      <p:sp>
        <p:nvSpPr>
          <p:cNvPr id="5" name="2 Marcador de contenido"/>
          <p:cNvSpPr txBox="1">
            <a:spLocks/>
          </p:cNvSpPr>
          <p:nvPr/>
        </p:nvSpPr>
        <p:spPr>
          <a:xfrm>
            <a:off x="4680012" y="1921396"/>
            <a:ext cx="3812232" cy="2646040"/>
          </a:xfrm>
          <a:prstGeom prst="rect">
            <a:avLst/>
          </a:prstGeom>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r>
              <a:rPr lang="es-CO" sz="2000" b="1" dirty="0" smtClean="0">
                <a:solidFill>
                  <a:srgbClr val="0070C0"/>
                </a:solidFill>
              </a:rPr>
              <a:t>CIVILIZACIÓN ORIENTAL: </a:t>
            </a:r>
            <a:r>
              <a:rPr lang="es-CO" sz="2000" dirty="0" err="1" smtClean="0"/>
              <a:t>Ramayana</a:t>
            </a:r>
            <a:r>
              <a:rPr lang="es-CO" sz="2000" dirty="0" smtClean="0"/>
              <a:t>  de </a:t>
            </a:r>
            <a:r>
              <a:rPr lang="es-CO" sz="2000" dirty="0" err="1" smtClean="0"/>
              <a:t>Valmiki</a:t>
            </a:r>
            <a:r>
              <a:rPr lang="es-CO" sz="2000" dirty="0" smtClean="0"/>
              <a:t>. </a:t>
            </a:r>
            <a:r>
              <a:rPr lang="es-CO" sz="2000" dirty="0" err="1" smtClean="0"/>
              <a:t>Mahabaratha</a:t>
            </a:r>
            <a:r>
              <a:rPr lang="es-CO" sz="2000" dirty="0" smtClean="0"/>
              <a:t> de </a:t>
            </a:r>
            <a:r>
              <a:rPr lang="es-CO" sz="2000" dirty="0" err="1" smtClean="0"/>
              <a:t>Vyasa</a:t>
            </a:r>
            <a:r>
              <a:rPr lang="es-CO" sz="2000" dirty="0" smtClean="0"/>
              <a:t>.</a:t>
            </a:r>
          </a:p>
          <a:p>
            <a:r>
              <a:rPr lang="es-CO" sz="2000" b="1" dirty="0" smtClean="0">
                <a:solidFill>
                  <a:srgbClr val="0070C0"/>
                </a:solidFill>
              </a:rPr>
              <a:t>GRECIA: </a:t>
            </a:r>
            <a:r>
              <a:rPr lang="es-CO" sz="2000" dirty="0" smtClean="0"/>
              <a:t>La </a:t>
            </a:r>
            <a:r>
              <a:rPr lang="es-CO" sz="2000" dirty="0" err="1" smtClean="0"/>
              <a:t>iliada</a:t>
            </a:r>
            <a:r>
              <a:rPr lang="es-CO" sz="2000" dirty="0" smtClean="0"/>
              <a:t> y la Odisea de Homero.</a:t>
            </a:r>
          </a:p>
          <a:p>
            <a:r>
              <a:rPr lang="es-CO" sz="2000" b="1" dirty="0" smtClean="0">
                <a:solidFill>
                  <a:srgbClr val="0070C0"/>
                </a:solidFill>
              </a:rPr>
              <a:t>ROMA: </a:t>
            </a:r>
            <a:r>
              <a:rPr lang="es-CO" sz="2000" dirty="0" smtClean="0"/>
              <a:t>La Eneida de Virgilio.</a:t>
            </a:r>
            <a:endParaRPr lang="es-CO" sz="2000" b="1" dirty="0">
              <a:solidFill>
                <a:srgbClr val="0070C0"/>
              </a:solidFill>
            </a:endParaRPr>
          </a:p>
        </p:txBody>
      </p:sp>
      <p:sp>
        <p:nvSpPr>
          <p:cNvPr id="6" name="4 Marcador de texto"/>
          <p:cNvSpPr txBox="1">
            <a:spLocks/>
          </p:cNvSpPr>
          <p:nvPr/>
        </p:nvSpPr>
        <p:spPr>
          <a:xfrm>
            <a:off x="2051720" y="188452"/>
            <a:ext cx="5256584" cy="689788"/>
          </a:xfrm>
          <a:prstGeom prst="rect">
            <a:avLst/>
          </a:prstGeom>
          <a:solidFill>
            <a:srgbClr val="00B0F0"/>
          </a:solidFill>
        </p:spPr>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s-CO" sz="3200" b="1" smtClean="0">
                <a:solidFill>
                  <a:schemeClr val="bg1">
                    <a:lumMod val="95000"/>
                  </a:schemeClr>
                </a:solidFill>
              </a:rPr>
              <a:t>EPOPEYAS CLÁSICAS </a:t>
            </a:r>
            <a:endParaRPr lang="es-CO" sz="3200" b="1" dirty="0">
              <a:solidFill>
                <a:schemeClr val="bg1">
                  <a:lumMod val="95000"/>
                </a:schemeClr>
              </a:solidFill>
            </a:endParaRPr>
          </a:p>
        </p:txBody>
      </p:sp>
      <p:sp>
        <p:nvSpPr>
          <p:cNvPr id="7" name="4 Marcador de texto"/>
          <p:cNvSpPr txBox="1">
            <a:spLocks/>
          </p:cNvSpPr>
          <p:nvPr/>
        </p:nvSpPr>
        <p:spPr>
          <a:xfrm>
            <a:off x="5047143" y="937068"/>
            <a:ext cx="2664296" cy="613414"/>
          </a:xfrm>
          <a:prstGeom prst="rect">
            <a:avLst/>
          </a:prstGeom>
        </p:spPr>
        <p:style>
          <a:lnRef idx="1">
            <a:schemeClr val="accent4"/>
          </a:lnRef>
          <a:fillRef idx="2">
            <a:schemeClr val="accent4"/>
          </a:fillRef>
          <a:effectRef idx="1">
            <a:schemeClr val="accent4"/>
          </a:effectRef>
          <a:fontRef idx="minor">
            <a:schemeClr val="dk1"/>
          </a:fontRef>
        </p:style>
        <p:txBody>
          <a:bodyPr>
            <a:noAutofit/>
          </a:bodyPr>
          <a:lst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a:lstStyle>
          <a:p>
            <a:pPr indent="0" algn="ctr">
              <a:buNone/>
            </a:pPr>
            <a:r>
              <a:rPr lang="es-CO" sz="3200" b="1" smtClean="0">
                <a:solidFill>
                  <a:srgbClr val="7030A0"/>
                </a:solidFill>
              </a:rPr>
              <a:t>OBRAS</a:t>
            </a:r>
            <a:endParaRPr lang="es-CO" sz="3200" b="1" dirty="0">
              <a:solidFill>
                <a:srgbClr val="7030A0"/>
              </a:solidFill>
            </a:endParaRPr>
          </a:p>
        </p:txBody>
      </p:sp>
      <p:cxnSp>
        <p:nvCxnSpPr>
          <p:cNvPr id="9" name="8 Conector recto"/>
          <p:cNvCxnSpPr/>
          <p:nvPr/>
        </p:nvCxnSpPr>
        <p:spPr>
          <a:xfrm>
            <a:off x="4427984" y="878240"/>
            <a:ext cx="0" cy="392347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43812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Rectángulo redondeado"/>
          <p:cNvSpPr/>
          <p:nvPr/>
        </p:nvSpPr>
        <p:spPr>
          <a:xfrm>
            <a:off x="323528" y="193204"/>
            <a:ext cx="504056" cy="5328591"/>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3200" b="1" dirty="0" smtClean="0">
                <a:ln>
                  <a:solidFill>
                    <a:schemeClr val="tx1"/>
                  </a:solidFill>
                </a:ln>
                <a:solidFill>
                  <a:schemeClr val="bg1"/>
                </a:solidFill>
              </a:rPr>
              <a:t>POEMA</a:t>
            </a:r>
          </a:p>
          <a:p>
            <a:pPr algn="ctr"/>
            <a:r>
              <a:rPr lang="es-CO" sz="3200" b="1" smtClean="0">
                <a:ln>
                  <a:solidFill>
                    <a:schemeClr val="tx1"/>
                  </a:solidFill>
                </a:ln>
                <a:solidFill>
                  <a:schemeClr val="bg1"/>
                </a:solidFill>
              </a:rPr>
              <a:t> </a:t>
            </a:r>
            <a:r>
              <a:rPr lang="es-CO" sz="3200" b="1">
                <a:ln>
                  <a:solidFill>
                    <a:schemeClr val="tx1"/>
                  </a:solidFill>
                </a:ln>
                <a:solidFill>
                  <a:schemeClr val="bg1"/>
                </a:solidFill>
              </a:rPr>
              <a:t>É</a:t>
            </a:r>
            <a:r>
              <a:rPr lang="es-CO" sz="3200" b="1" smtClean="0">
                <a:ln>
                  <a:solidFill>
                    <a:schemeClr val="tx1"/>
                  </a:solidFill>
                </a:ln>
                <a:solidFill>
                  <a:schemeClr val="bg1"/>
                </a:solidFill>
              </a:rPr>
              <a:t>PICO</a:t>
            </a:r>
            <a:endParaRPr lang="es-CO" sz="3200" b="1" dirty="0" smtClean="0">
              <a:ln>
                <a:solidFill>
                  <a:schemeClr val="tx1"/>
                </a:solidFill>
              </a:ln>
              <a:solidFill>
                <a:schemeClr val="bg1"/>
              </a:solidFill>
            </a:endParaRPr>
          </a:p>
        </p:txBody>
      </p:sp>
      <p:sp>
        <p:nvSpPr>
          <p:cNvPr id="2" name="1 Rectángulo"/>
          <p:cNvSpPr/>
          <p:nvPr/>
        </p:nvSpPr>
        <p:spPr>
          <a:xfrm>
            <a:off x="1259632" y="780007"/>
            <a:ext cx="7272808" cy="4154984"/>
          </a:xfrm>
          <a:prstGeom prst="rect">
            <a:avLst/>
          </a:prstGeom>
          <a:solidFill>
            <a:srgbClr val="FACF7A"/>
          </a:solidFill>
        </p:spPr>
        <p:style>
          <a:lnRef idx="1">
            <a:schemeClr val="accent1"/>
          </a:lnRef>
          <a:fillRef idx="2">
            <a:schemeClr val="accent1"/>
          </a:fillRef>
          <a:effectRef idx="1">
            <a:schemeClr val="accent1"/>
          </a:effectRef>
          <a:fontRef idx="minor">
            <a:schemeClr val="dk1"/>
          </a:fontRef>
        </p:style>
        <p:txBody>
          <a:bodyPr wrap="square">
            <a:spAutoFit/>
          </a:bodyPr>
          <a:lstStyle/>
          <a:p>
            <a:pPr marL="342900" indent="-342900">
              <a:buFont typeface="Wingdings" pitchFamily="2" charset="2"/>
              <a:buChar char="q"/>
            </a:pP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Surgen más tarde, como una imitación de las epopeyas.</a:t>
            </a:r>
          </a:p>
          <a:p>
            <a:pPr marL="342900" indent="-342900">
              <a:buFont typeface="Wingdings" pitchFamily="2" charset="2"/>
              <a:buChar char="q"/>
            </a:pP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Generalmente fueron compuestos para la </a:t>
            </a:r>
            <a:r>
              <a:rPr lang="es-CO" sz="2400" b="1" u="sng" dirty="0">
                <a:ln w="1905"/>
                <a:solidFill>
                  <a:srgbClr val="FF0000"/>
                </a:solidFill>
                <a:effectLst>
                  <a:innerShdw blurRad="69850" dist="43180" dir="5400000">
                    <a:srgbClr val="000000">
                      <a:alpha val="65000"/>
                    </a:srgbClr>
                  </a:innerShdw>
                </a:effectLst>
              </a:rPr>
              <a:t>lectura</a:t>
            </a:r>
            <a:r>
              <a:rPr lang="es-CO" sz="2400" b="1" dirty="0">
                <a:ln w="1905"/>
                <a:solidFill>
                  <a:srgbClr val="FF0000"/>
                </a:solidFill>
                <a:effectLst>
                  <a:innerShdw blurRad="69850" dist="43180" dir="5400000">
                    <a:srgbClr val="000000">
                      <a:alpha val="65000"/>
                    </a:srgbClr>
                  </a:innerShdw>
                </a:effectLst>
              </a:rPr>
              <a:t> </a:t>
            </a: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y no para el canto.</a:t>
            </a:r>
          </a:p>
          <a:p>
            <a:pPr marL="342900" indent="-342900">
              <a:buFont typeface="Wingdings" pitchFamily="2" charset="2"/>
              <a:buChar char="q"/>
            </a:pP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En ellos se nota más la </a:t>
            </a:r>
            <a:r>
              <a:rPr lang="es-CO" sz="2400" b="1" u="sng" dirty="0">
                <a:ln w="1905"/>
                <a:solidFill>
                  <a:srgbClr val="FF0000"/>
                </a:solidFill>
                <a:effectLst>
                  <a:innerShdw blurRad="69850" dist="43180" dir="5400000">
                    <a:srgbClr val="000000">
                      <a:alpha val="65000"/>
                    </a:srgbClr>
                  </a:innerShdw>
                </a:effectLst>
              </a:rPr>
              <a:t>personalidad</a:t>
            </a:r>
            <a:r>
              <a:rPr lang="es-CO" sz="2400" b="1" dirty="0">
                <a:ln w="1905"/>
                <a:solidFill>
                  <a:srgbClr val="FF0000"/>
                </a:solidFill>
                <a:effectLst>
                  <a:innerShdw blurRad="69850" dist="43180" dir="5400000">
                    <a:srgbClr val="000000">
                      <a:alpha val="65000"/>
                    </a:srgbClr>
                  </a:innerShdw>
                </a:effectLst>
              </a:rPr>
              <a:t> </a:t>
            </a: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del autor.</a:t>
            </a:r>
          </a:p>
          <a:p>
            <a:pPr marL="342900" indent="-342900">
              <a:buFont typeface="Wingdings" pitchFamily="2" charset="2"/>
              <a:buChar char="q"/>
            </a:pP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El autor presenta de forma </a:t>
            </a:r>
            <a:r>
              <a:rPr lang="es-CO" sz="2400" b="1" u="sng" dirty="0">
                <a:ln w="1905"/>
                <a:solidFill>
                  <a:srgbClr val="FF0000"/>
                </a:solidFill>
                <a:effectLst>
                  <a:innerShdw blurRad="69850" dist="43180" dir="5400000">
                    <a:srgbClr val="000000">
                      <a:alpha val="65000"/>
                    </a:srgbClr>
                  </a:innerShdw>
                </a:effectLst>
              </a:rPr>
              <a:t>objetiva</a:t>
            </a:r>
            <a:r>
              <a:rPr lang="es-CO" sz="2400" b="1" dirty="0">
                <a:ln w="1905"/>
                <a:solidFill>
                  <a:srgbClr val="FF0000"/>
                </a:solidFill>
                <a:effectLst>
                  <a:innerShdw blurRad="69850" dist="43180" dir="5400000">
                    <a:srgbClr val="000000">
                      <a:alpha val="65000"/>
                    </a:srgbClr>
                  </a:innerShdw>
                </a:effectLst>
              </a:rPr>
              <a:t> </a:t>
            </a: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hechos legendarios o ficticios desarrollados en un tiempo y espacio determinados. </a:t>
            </a:r>
          </a:p>
          <a:p>
            <a:pPr marL="342900" indent="-342900">
              <a:buFont typeface="Wingdings" pitchFamily="2" charset="2"/>
              <a:buChar char="q"/>
            </a:pP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Usa como forma de expresión habitual la </a:t>
            </a:r>
            <a:r>
              <a:rPr lang="es-CO" sz="2400" b="1" u="sng" dirty="0">
                <a:ln w="1905"/>
                <a:solidFill>
                  <a:srgbClr val="FF0000"/>
                </a:solidFill>
                <a:effectLst>
                  <a:innerShdw blurRad="69850" dist="43180" dir="5400000">
                    <a:srgbClr val="000000">
                      <a:alpha val="65000"/>
                    </a:srgbClr>
                  </a:innerShdw>
                </a:effectLst>
              </a:rPr>
              <a:t>narración</a:t>
            </a: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aunque pueden darse también la </a:t>
            </a:r>
            <a:r>
              <a:rPr lang="es-CO" sz="2400" b="1" dirty="0">
                <a:ln w="1905"/>
                <a:solidFill>
                  <a:srgbClr val="FF0000"/>
                </a:solidFill>
                <a:effectLst>
                  <a:innerShdw blurRad="69850" dist="43180" dir="5400000">
                    <a:srgbClr val="000000">
                      <a:alpha val="65000"/>
                    </a:srgbClr>
                  </a:innerShdw>
                </a:effectLst>
              </a:rPr>
              <a:t>descripción</a:t>
            </a:r>
            <a:r>
              <a:rPr lang="es-CO" sz="24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y el </a:t>
            </a:r>
            <a:r>
              <a:rPr lang="es-CO" sz="2400" b="1" dirty="0">
                <a:ln w="1905"/>
                <a:solidFill>
                  <a:srgbClr val="FF0000"/>
                </a:solidFill>
                <a:effectLst>
                  <a:innerShdw blurRad="69850" dist="43180" dir="5400000">
                    <a:srgbClr val="000000">
                      <a:alpha val="65000"/>
                    </a:srgbClr>
                  </a:innerShdw>
                </a:effectLst>
              </a:rPr>
              <a:t>diálogo.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descr="Resultado de imagen para marcos para diapositiva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 y="-23355"/>
            <a:ext cx="9144000" cy="5715000"/>
          </a:xfrm>
          <a:prstGeom prst="rect">
            <a:avLst/>
          </a:prstGeom>
          <a:noFill/>
          <a:extLst>
            <a:ext uri="{909E8E84-426E-40DD-AFC4-6F175D3DCCD1}">
              <a14:hiddenFill xmlns:a14="http://schemas.microsoft.com/office/drawing/2010/main">
                <a:solidFill>
                  <a:srgbClr val="FFFFFF"/>
                </a:solidFill>
              </a14:hiddenFill>
            </a:ext>
          </a:extLst>
        </p:spPr>
      </p:pic>
      <p:sp>
        <p:nvSpPr>
          <p:cNvPr id="5" name="4 CuadroTexto"/>
          <p:cNvSpPr txBox="1"/>
          <p:nvPr/>
        </p:nvSpPr>
        <p:spPr>
          <a:xfrm>
            <a:off x="935818" y="553244"/>
            <a:ext cx="7272808" cy="4278094"/>
          </a:xfrm>
          <a:prstGeom prst="rect">
            <a:avLst/>
          </a:prstGeom>
          <a:noFill/>
        </p:spPr>
        <p:txBody>
          <a:bodyPr wrap="square" rtlCol="0">
            <a:spAutoFit/>
          </a:bodyPr>
          <a:lstStyle/>
          <a:p>
            <a:pPr algn="ctr"/>
            <a:r>
              <a:rPr lang="es-CO" sz="3200" b="1">
                <a:solidFill>
                  <a:srgbClr val="002060"/>
                </a:solidFill>
                <a:latin typeface="AR BLANCA" pitchFamily="2" charset="0"/>
              </a:rPr>
              <a:t>LA ÉPICA: </a:t>
            </a:r>
            <a:r>
              <a:rPr lang="es-CO" sz="3200" b="1" smtClean="0">
                <a:solidFill>
                  <a:srgbClr val="002060"/>
                </a:solidFill>
                <a:latin typeface="AR BLANCA" pitchFamily="2" charset="0"/>
              </a:rPr>
              <a:t> POESÍA HEROICA</a:t>
            </a:r>
          </a:p>
          <a:p>
            <a:pPr marL="457200" indent="-457200">
              <a:buFont typeface="Wingdings" pitchFamily="2" charset="2"/>
              <a:buChar char="v"/>
            </a:pPr>
            <a:r>
              <a:rPr lang="es-CO" sz="3000" b="1">
                <a:latin typeface="AR CENA" pitchFamily="2" charset="0"/>
              </a:rPr>
              <a:t>Epos </a:t>
            </a:r>
            <a:r>
              <a:rPr lang="es-CO" sz="3000">
                <a:latin typeface="AR CENA" pitchFamily="2" charset="0"/>
              </a:rPr>
              <a:t>(narración, relato) en este caso de un </a:t>
            </a:r>
            <a:r>
              <a:rPr lang="es-CO" sz="3000" smtClean="0">
                <a:latin typeface="AR CENA" pitchFamily="2" charset="0"/>
              </a:rPr>
              <a:t>pueblo. </a:t>
            </a:r>
            <a:endParaRPr lang="es-CO" sz="3000" b="1">
              <a:latin typeface="AR CENA" pitchFamily="2" charset="0"/>
            </a:endParaRPr>
          </a:p>
          <a:p>
            <a:pPr marL="457200" indent="-457200">
              <a:buFont typeface="Wingdings" pitchFamily="2" charset="2"/>
              <a:buChar char="v"/>
            </a:pPr>
            <a:r>
              <a:rPr lang="es-CO" sz="3000">
                <a:latin typeface="AR CENA" pitchFamily="2" charset="0"/>
              </a:rPr>
              <a:t>Aquella que narra hazañas de héroes históricos.</a:t>
            </a:r>
          </a:p>
          <a:p>
            <a:pPr marL="457200" indent="-457200">
              <a:buFont typeface="Wingdings" pitchFamily="2" charset="2"/>
              <a:buChar char="v"/>
            </a:pPr>
            <a:r>
              <a:rPr lang="es-CO" sz="3000">
                <a:latin typeface="AR CENA" pitchFamily="2" charset="0"/>
              </a:rPr>
              <a:t>Involucran a todo un pueblo, combinando lo sobrenatural o maravilloso.</a:t>
            </a:r>
          </a:p>
          <a:p>
            <a:pPr marL="457200" indent="-457200">
              <a:buFont typeface="Wingdings" pitchFamily="2" charset="2"/>
              <a:buChar char="v"/>
            </a:pPr>
            <a:r>
              <a:rPr lang="es-CO" sz="3000">
                <a:latin typeface="AR CENA" pitchFamily="2" charset="0"/>
              </a:rPr>
              <a:t>Se dice que es la poesía de lo </a:t>
            </a:r>
            <a:r>
              <a:rPr lang="es-CO" sz="3000" b="1">
                <a:solidFill>
                  <a:srgbClr val="002060"/>
                </a:solidFill>
                <a:latin typeface="AR CENA" pitchFamily="2" charset="0"/>
              </a:rPr>
              <a:t>objetivo</a:t>
            </a:r>
            <a:r>
              <a:rPr lang="es-CO" sz="3000">
                <a:latin typeface="AR CENA" pitchFamily="2" charset="0"/>
              </a:rPr>
              <a:t> (exterior del autor).</a:t>
            </a:r>
          </a:p>
          <a:p>
            <a:pPr marL="457200" indent="-457200">
              <a:buFont typeface="Wingdings" pitchFamily="2" charset="2"/>
              <a:buChar char="v"/>
            </a:pPr>
            <a:r>
              <a:rPr lang="es-CO" sz="3000">
                <a:latin typeface="AR CENA" pitchFamily="2" charset="0"/>
              </a:rPr>
              <a:t>Pero tiene cierta </a:t>
            </a:r>
            <a:r>
              <a:rPr lang="es-CO" sz="3000" b="1" u="sng">
                <a:solidFill>
                  <a:srgbClr val="002060"/>
                </a:solidFill>
                <a:latin typeface="AR CENA" pitchFamily="2" charset="0"/>
              </a:rPr>
              <a:t>subjetividad</a:t>
            </a:r>
            <a:r>
              <a:rPr lang="es-CO" sz="3000" u="sng">
                <a:latin typeface="AR CENA" pitchFamily="2" charset="0"/>
              </a:rPr>
              <a:t>( </a:t>
            </a:r>
            <a:r>
              <a:rPr lang="es-CO" sz="3000">
                <a:latin typeface="AR CENA" pitchFamily="2" charset="0"/>
              </a:rPr>
              <a:t>exagera</a:t>
            </a:r>
            <a:r>
              <a:rPr lang="es-CO" sz="3000" smtClean="0">
                <a:latin typeface="AR CENA" pitchFamily="2" charset="0"/>
              </a:rPr>
              <a:t>).</a:t>
            </a:r>
            <a:endParaRPr lang="es-CO" sz="3000">
              <a:latin typeface="AR CENA" pitchFamily="2" charset="0"/>
            </a:endParaRPr>
          </a:p>
        </p:txBody>
      </p:sp>
    </p:spTree>
    <p:extLst>
      <p:ext uri="{BB962C8B-B14F-4D97-AF65-F5344CB8AC3E}">
        <p14:creationId xmlns:p14="http://schemas.microsoft.com/office/powerpoint/2010/main" val="3509004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1057300"/>
            <a:ext cx="6400800" cy="833727"/>
          </a:xfrm>
        </p:spPr>
        <p:txBody>
          <a:bodyPr>
            <a:normAutofit fontScale="90000"/>
          </a:bodyPr>
          <a:lstStyle/>
          <a:p>
            <a:r>
              <a:rPr lang="es-CO" b="1" dirty="0" smtClean="0">
                <a:solidFill>
                  <a:srgbClr val="FF0000"/>
                </a:solidFill>
              </a:rPr>
              <a:t>Clases de poemas épicos</a:t>
            </a:r>
            <a:endParaRPr lang="es-CO" b="1" dirty="0">
              <a:solidFill>
                <a:srgbClr val="FF0000"/>
              </a:solidFill>
            </a:endParaRPr>
          </a:p>
        </p:txBody>
      </p:sp>
      <p:sp>
        <p:nvSpPr>
          <p:cNvPr id="3" name="2 Marcador de contenido"/>
          <p:cNvSpPr>
            <a:spLocks noGrp="1"/>
          </p:cNvSpPr>
          <p:nvPr>
            <p:ph idx="1"/>
          </p:nvPr>
        </p:nvSpPr>
        <p:spPr>
          <a:xfrm>
            <a:off x="755576" y="1777380"/>
            <a:ext cx="7560840" cy="3120347"/>
          </a:xfrm>
        </p:spPr>
        <p:txBody>
          <a:bodyPr>
            <a:normAutofit fontScale="92500" lnSpcReduction="20000"/>
          </a:bodyPr>
          <a:lstStyle/>
          <a:p>
            <a:pPr indent="0" algn="ctr">
              <a:buNone/>
            </a:pPr>
            <a:r>
              <a:rPr lang="es-CO" sz="2400" b="1" dirty="0" smtClean="0"/>
              <a:t>Según el tema existen diferentes tipos de poemas épicos:</a:t>
            </a:r>
          </a:p>
          <a:p>
            <a:pPr marL="285750" indent="-285750" algn="just"/>
            <a:r>
              <a:rPr lang="es-CO" sz="2000" b="1" dirty="0" smtClean="0">
                <a:solidFill>
                  <a:srgbClr val="C00000"/>
                </a:solidFill>
              </a:rPr>
              <a:t>Poema heroico</a:t>
            </a:r>
            <a:r>
              <a:rPr lang="es-CO" sz="2000" b="1" dirty="0" smtClean="0">
                <a:solidFill>
                  <a:srgbClr val="00B050"/>
                </a:solidFill>
              </a:rPr>
              <a:t>: </a:t>
            </a:r>
            <a:r>
              <a:rPr lang="es-CO" sz="2000" dirty="0" smtClean="0"/>
              <a:t>Puede tratar hechos históricos o ficticios. </a:t>
            </a:r>
            <a:r>
              <a:rPr lang="es-CO" sz="2000" b="1" dirty="0" err="1" smtClean="0"/>
              <a:t>Beowulf</a:t>
            </a:r>
            <a:r>
              <a:rPr lang="es-CO" sz="2000" b="1" dirty="0" smtClean="0"/>
              <a:t> (</a:t>
            </a:r>
            <a:r>
              <a:rPr lang="es-CO" sz="2000" dirty="0" smtClean="0"/>
              <a:t>literatura anglosajona) *</a:t>
            </a:r>
          </a:p>
          <a:p>
            <a:pPr marL="285750" indent="-285750" algn="just"/>
            <a:r>
              <a:rPr lang="es-CO" sz="2000" b="1" dirty="0" smtClean="0">
                <a:solidFill>
                  <a:srgbClr val="C00000"/>
                </a:solidFill>
              </a:rPr>
              <a:t>Poema Caballeresco:</a:t>
            </a:r>
            <a:r>
              <a:rPr lang="es-CO" sz="2000" b="1" dirty="0" smtClean="0">
                <a:solidFill>
                  <a:srgbClr val="00B050"/>
                </a:solidFill>
              </a:rPr>
              <a:t> </a:t>
            </a:r>
            <a:r>
              <a:rPr lang="es-CO" sz="2000" dirty="0" smtClean="0"/>
              <a:t>Surgen en la edad media y sus personajes son caballeros de capa y espada. </a:t>
            </a:r>
            <a:r>
              <a:rPr lang="es-CO" sz="2000" b="1" dirty="0" smtClean="0"/>
              <a:t>Orlando el furioso de Ludovico Ariosto.</a:t>
            </a:r>
          </a:p>
          <a:p>
            <a:pPr marL="285750" indent="-285750" algn="just"/>
            <a:r>
              <a:rPr lang="es-CO" sz="2000" b="1" dirty="0" smtClean="0">
                <a:solidFill>
                  <a:srgbClr val="C00000"/>
                </a:solidFill>
              </a:rPr>
              <a:t>Poemas religiosos</a:t>
            </a:r>
            <a:r>
              <a:rPr lang="es-CO" sz="2000" b="1" dirty="0" smtClean="0">
                <a:solidFill>
                  <a:srgbClr val="00B050"/>
                </a:solidFill>
              </a:rPr>
              <a:t>: </a:t>
            </a:r>
            <a:r>
              <a:rPr lang="es-CO" sz="2000" dirty="0" smtClean="0"/>
              <a:t>Su temática es la vida o historia de santos. </a:t>
            </a:r>
            <a:r>
              <a:rPr lang="es-CO" sz="2000" b="1" dirty="0" smtClean="0"/>
              <a:t>Jerusalén Libertada de Torcuato Tasso.</a:t>
            </a:r>
            <a:endParaRPr lang="es-CO" sz="2000" b="1" dirty="0">
              <a:solidFill>
                <a:srgbClr val="00B050"/>
              </a:solidFill>
            </a:endParaRPr>
          </a:p>
        </p:txBody>
      </p:sp>
    </p:spTree>
    <p:extLst>
      <p:ext uri="{BB962C8B-B14F-4D97-AF65-F5344CB8AC3E}">
        <p14:creationId xmlns:p14="http://schemas.microsoft.com/office/powerpoint/2010/main" val="38612608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Rectángulo redondeado"/>
          <p:cNvSpPr/>
          <p:nvPr/>
        </p:nvSpPr>
        <p:spPr>
          <a:xfrm>
            <a:off x="395536" y="486029"/>
            <a:ext cx="504056" cy="4891751"/>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O" sz="2800" b="1" dirty="0" smtClean="0">
                <a:solidFill>
                  <a:schemeClr val="bg1"/>
                </a:solidFill>
              </a:rPr>
              <a:t>CANTO ÉPICO</a:t>
            </a:r>
            <a:endParaRPr lang="es-CO" b="1" dirty="0" smtClean="0">
              <a:solidFill>
                <a:schemeClr val="bg1"/>
              </a:solidFill>
            </a:endParaRPr>
          </a:p>
        </p:txBody>
      </p:sp>
      <p:sp>
        <p:nvSpPr>
          <p:cNvPr id="2" name="1 Rectángulo"/>
          <p:cNvSpPr/>
          <p:nvPr/>
        </p:nvSpPr>
        <p:spPr>
          <a:xfrm>
            <a:off x="1043608" y="486029"/>
            <a:ext cx="7488832" cy="4893647"/>
          </a:xfrm>
          <a:prstGeom prst="rect">
            <a:avLst/>
          </a:prstGeom>
          <a:solidFill>
            <a:srgbClr val="F4AAAF"/>
          </a:solidFill>
        </p:spPr>
        <p:style>
          <a:lnRef idx="1">
            <a:schemeClr val="accent4"/>
          </a:lnRef>
          <a:fillRef idx="2">
            <a:schemeClr val="accent4"/>
          </a:fillRef>
          <a:effectRef idx="1">
            <a:schemeClr val="accent4"/>
          </a:effectRef>
          <a:fontRef idx="minor">
            <a:schemeClr val="dk1"/>
          </a:fontRef>
        </p:style>
        <p:txBody>
          <a:bodyPr wrap="square">
            <a:spAutoFit/>
          </a:bodyPr>
          <a:lstStyle/>
          <a:p>
            <a:pPr marL="285750" indent="-285750">
              <a:buFont typeface="Wingdings" pitchFamily="2" charset="2"/>
              <a:buChar char="§"/>
            </a:pPr>
            <a:r>
              <a:rPr lang="es-CO" sz="2400" b="1" u="sng" dirty="0" smtClean="0">
                <a:ln w="1905"/>
                <a:solidFill>
                  <a:srgbClr val="002060"/>
                </a:solidFill>
                <a:effectLst>
                  <a:innerShdw blurRad="69850" dist="43180" dir="5400000">
                    <a:srgbClr val="000000">
                      <a:alpha val="65000"/>
                    </a:srgbClr>
                  </a:innerShdw>
                </a:effectLst>
              </a:rPr>
              <a:t>Narración </a:t>
            </a:r>
            <a:r>
              <a:rPr lang="es-CO" sz="2400" b="1" u="sng" dirty="0">
                <a:ln w="1905"/>
                <a:solidFill>
                  <a:srgbClr val="002060"/>
                </a:solidFill>
                <a:effectLst>
                  <a:innerShdw blurRad="69850" dist="43180" dir="5400000">
                    <a:srgbClr val="000000">
                      <a:alpha val="65000"/>
                    </a:srgbClr>
                  </a:innerShdw>
                </a:effectLst>
              </a:rPr>
              <a:t>poética </a:t>
            </a:r>
            <a:r>
              <a:rPr lang="es-CO" sz="2400" b="1" dirty="0">
                <a:ln w="1905"/>
                <a:solidFill>
                  <a:schemeClr val="tx1"/>
                </a:solidFill>
                <a:effectLst>
                  <a:innerShdw blurRad="69850" dist="43180" dir="5400000">
                    <a:srgbClr val="000000">
                      <a:alpha val="65000"/>
                    </a:srgbClr>
                  </a:innerShdw>
                </a:effectLst>
              </a:rPr>
              <a:t>de un determinado suceso notable y </a:t>
            </a:r>
            <a:r>
              <a:rPr lang="es-CO" sz="2400" b="1" dirty="0" smtClean="0">
                <a:ln w="1905"/>
                <a:solidFill>
                  <a:schemeClr val="tx1"/>
                </a:solidFill>
                <a:effectLst>
                  <a:innerShdw blurRad="69850" dist="43180" dir="5400000">
                    <a:srgbClr val="000000">
                      <a:alpha val="65000"/>
                    </a:srgbClr>
                  </a:innerShdw>
                </a:effectLst>
              </a:rPr>
              <a:t>heroico.</a:t>
            </a:r>
          </a:p>
          <a:p>
            <a:pPr marL="285750" indent="-285750">
              <a:buFont typeface="Wingdings" pitchFamily="2" charset="2"/>
              <a:buChar char="§"/>
            </a:pPr>
            <a:r>
              <a:rPr lang="es-CO" sz="2400" b="1" dirty="0" smtClean="0">
                <a:ln w="1905"/>
                <a:solidFill>
                  <a:schemeClr val="tx1"/>
                </a:solidFill>
                <a:effectLst>
                  <a:innerShdw blurRad="69850" dist="43180" dir="5400000">
                    <a:srgbClr val="000000">
                      <a:alpha val="65000"/>
                    </a:srgbClr>
                  </a:innerShdw>
                </a:effectLst>
              </a:rPr>
              <a:t>Reviste </a:t>
            </a:r>
            <a:r>
              <a:rPr lang="es-CO" sz="2400" b="1" dirty="0">
                <a:ln w="1905"/>
                <a:solidFill>
                  <a:srgbClr val="002060"/>
                </a:solidFill>
                <a:effectLst>
                  <a:innerShdw blurRad="69850" dist="43180" dir="5400000">
                    <a:srgbClr val="000000">
                      <a:alpha val="65000"/>
                    </a:srgbClr>
                  </a:innerShdw>
                </a:effectLst>
              </a:rPr>
              <a:t>interés para un pueblo </a:t>
            </a:r>
            <a:r>
              <a:rPr lang="es-CO" sz="2400" b="1" dirty="0">
                <a:ln w="1905"/>
                <a:solidFill>
                  <a:schemeClr val="tx1"/>
                </a:solidFill>
                <a:effectLst>
                  <a:innerShdw blurRad="69850" dist="43180" dir="5400000">
                    <a:srgbClr val="000000">
                      <a:alpha val="65000"/>
                    </a:srgbClr>
                  </a:innerShdw>
                </a:effectLst>
              </a:rPr>
              <a:t>o nación. </a:t>
            </a:r>
            <a:endParaRPr lang="es-CO" sz="2400" b="1" dirty="0" smtClean="0">
              <a:ln w="1905"/>
              <a:solidFill>
                <a:schemeClr val="tx1"/>
              </a:solidFill>
              <a:effectLst>
                <a:innerShdw blurRad="69850" dist="43180" dir="5400000">
                  <a:srgbClr val="000000">
                    <a:alpha val="65000"/>
                  </a:srgbClr>
                </a:innerShdw>
              </a:effectLst>
            </a:endParaRPr>
          </a:p>
          <a:p>
            <a:pPr marL="285750" indent="-285750">
              <a:buFont typeface="Wingdings" pitchFamily="2" charset="2"/>
              <a:buChar char="§"/>
            </a:pPr>
            <a:r>
              <a:rPr lang="es-CO" sz="2400" b="1" dirty="0" smtClean="0">
                <a:ln w="1905"/>
                <a:solidFill>
                  <a:schemeClr val="tx1"/>
                </a:solidFill>
                <a:effectLst>
                  <a:innerShdw blurRad="69850" dist="43180" dir="5400000">
                    <a:srgbClr val="000000">
                      <a:alpha val="65000"/>
                    </a:srgbClr>
                  </a:innerShdw>
                </a:effectLst>
              </a:rPr>
              <a:t>Por </a:t>
            </a:r>
            <a:r>
              <a:rPr lang="es-CO" sz="2400" b="1" dirty="0">
                <a:ln w="1905"/>
                <a:solidFill>
                  <a:schemeClr val="tx1"/>
                </a:solidFill>
                <a:effectLst>
                  <a:innerShdw blurRad="69850" dist="43180" dir="5400000">
                    <a:srgbClr val="000000">
                      <a:alpha val="65000"/>
                    </a:srgbClr>
                  </a:innerShdw>
                </a:effectLst>
              </a:rPr>
              <a:t>sus </a:t>
            </a:r>
            <a:r>
              <a:rPr lang="es-CO" sz="2400" b="1" u="sng" dirty="0">
                <a:ln w="1905"/>
                <a:solidFill>
                  <a:srgbClr val="002060"/>
                </a:solidFill>
                <a:effectLst>
                  <a:innerShdw blurRad="69850" dist="43180" dir="5400000">
                    <a:srgbClr val="000000">
                      <a:alpha val="65000"/>
                    </a:srgbClr>
                  </a:innerShdw>
                </a:effectLst>
              </a:rPr>
              <a:t>reducidas proporciones </a:t>
            </a:r>
            <a:r>
              <a:rPr lang="es-CO" sz="2400" b="1" dirty="0">
                <a:ln w="1905"/>
                <a:solidFill>
                  <a:schemeClr val="tx1"/>
                </a:solidFill>
                <a:effectLst>
                  <a:innerShdw blurRad="69850" dist="43180" dir="5400000">
                    <a:srgbClr val="000000">
                      <a:alpha val="65000"/>
                    </a:srgbClr>
                  </a:innerShdw>
                </a:effectLst>
              </a:rPr>
              <a:t>y corto aliento se ha llamado al canto épico epopeya fragmentaria o en miniatura. </a:t>
            </a:r>
          </a:p>
          <a:p>
            <a:pPr marL="285750" indent="-285750">
              <a:buFont typeface="Wingdings" pitchFamily="2" charset="2"/>
              <a:buChar char="§"/>
            </a:pPr>
            <a:r>
              <a:rPr lang="es-CO" sz="2400" b="1" dirty="0">
                <a:ln w="1905"/>
                <a:solidFill>
                  <a:schemeClr val="tx1"/>
                </a:solidFill>
                <a:effectLst>
                  <a:innerShdw blurRad="69850" dist="43180" dir="5400000">
                    <a:srgbClr val="000000">
                      <a:alpha val="65000"/>
                    </a:srgbClr>
                  </a:innerShdw>
                </a:effectLst>
              </a:rPr>
              <a:t>Es de </a:t>
            </a:r>
            <a:r>
              <a:rPr lang="es-CO" sz="2400" b="1" dirty="0">
                <a:ln w="1905"/>
                <a:solidFill>
                  <a:srgbClr val="002060"/>
                </a:solidFill>
                <a:effectLst>
                  <a:innerShdw blurRad="69850" dist="43180" dir="5400000">
                    <a:srgbClr val="000000">
                      <a:alpha val="65000"/>
                    </a:srgbClr>
                  </a:innerShdw>
                </a:effectLst>
              </a:rPr>
              <a:t>menor extensión </a:t>
            </a:r>
            <a:r>
              <a:rPr lang="es-CO" sz="2400" b="1" dirty="0">
                <a:ln w="1905"/>
                <a:solidFill>
                  <a:schemeClr val="tx1"/>
                </a:solidFill>
                <a:effectLst>
                  <a:innerShdw blurRad="69850" dist="43180" dir="5400000">
                    <a:srgbClr val="000000">
                      <a:alpha val="65000"/>
                    </a:srgbClr>
                  </a:innerShdw>
                </a:effectLst>
              </a:rPr>
              <a:t>que la epopeya y el poema épico.</a:t>
            </a:r>
          </a:p>
          <a:p>
            <a:pPr marL="285750" indent="-285750">
              <a:buFont typeface="Wingdings" pitchFamily="2" charset="2"/>
              <a:buChar char="§"/>
            </a:pPr>
            <a:r>
              <a:rPr lang="es-CO" sz="2400" b="1" u="sng" dirty="0">
                <a:ln w="1905"/>
                <a:solidFill>
                  <a:schemeClr val="tx1"/>
                </a:solidFill>
                <a:effectLst>
                  <a:innerShdw blurRad="69850" dist="43180" dir="5400000">
                    <a:srgbClr val="000000">
                      <a:alpha val="65000"/>
                    </a:srgbClr>
                  </a:innerShdw>
                </a:effectLst>
              </a:rPr>
              <a:t>Las naves de Cortés destruidas</a:t>
            </a:r>
            <a:r>
              <a:rPr lang="es-CO" sz="2400" b="1" dirty="0">
                <a:ln w="1905"/>
                <a:solidFill>
                  <a:schemeClr val="tx1"/>
                </a:solidFill>
                <a:effectLst>
                  <a:innerShdw blurRad="69850" dist="43180" dir="5400000">
                    <a:srgbClr val="000000">
                      <a:alpha val="65000"/>
                    </a:srgbClr>
                  </a:innerShdw>
                </a:effectLst>
              </a:rPr>
              <a:t>, del poeta español Nicolás Fernández de Moratín.</a:t>
            </a:r>
          </a:p>
          <a:p>
            <a:pPr marL="285750" indent="-285750">
              <a:buFont typeface="Wingdings" pitchFamily="2" charset="2"/>
              <a:buChar char="§"/>
            </a:pPr>
            <a:r>
              <a:rPr lang="es-CO" sz="2400" b="1" u="sng" dirty="0">
                <a:ln w="1905"/>
                <a:solidFill>
                  <a:schemeClr val="tx1"/>
                </a:solidFill>
                <a:effectLst>
                  <a:innerShdw blurRad="69850" dist="43180" dir="5400000">
                    <a:srgbClr val="000000">
                      <a:alpha val="65000"/>
                    </a:srgbClr>
                  </a:innerShdw>
                </a:effectLst>
              </a:rPr>
              <a:t>La Victoria de Junín</a:t>
            </a:r>
            <a:r>
              <a:rPr lang="es-CO" sz="2400" b="1" dirty="0">
                <a:ln w="1905"/>
                <a:solidFill>
                  <a:schemeClr val="tx1"/>
                </a:solidFill>
                <a:effectLst>
                  <a:innerShdw blurRad="69850" dist="43180" dir="5400000">
                    <a:srgbClr val="000000">
                      <a:alpha val="65000"/>
                    </a:srgbClr>
                  </a:innerShdw>
                </a:effectLst>
              </a:rPr>
              <a:t>, canto épico dedicado a Bolívar por su contemporáneo el poeta ecuatoriano José Joaquín Olmedo.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1496516" y="2241273"/>
            <a:ext cx="5334000" cy="685800"/>
          </a:xfrm>
        </p:spPr>
        <p:txBody>
          <a:bodyPr>
            <a:normAutofit/>
          </a:bodyPr>
          <a:lstStyle/>
          <a:p>
            <a:r>
              <a:rPr lang="es-CO" sz="2800" b="1" dirty="0" smtClean="0">
                <a:solidFill>
                  <a:srgbClr val="FF0000"/>
                </a:solidFill>
              </a:rPr>
              <a:t>CANTARES DE GESTA</a:t>
            </a:r>
            <a:endParaRPr lang="es-CO" sz="2800" b="1" dirty="0">
              <a:solidFill>
                <a:srgbClr val="FF0000"/>
              </a:solidFill>
            </a:endParaRPr>
          </a:p>
        </p:txBody>
      </p:sp>
      <p:sp>
        <p:nvSpPr>
          <p:cNvPr id="3" name="2 Marcador de contenido"/>
          <p:cNvSpPr>
            <a:spLocks noGrp="1"/>
          </p:cNvSpPr>
          <p:nvPr>
            <p:ph idx="1"/>
          </p:nvPr>
        </p:nvSpPr>
        <p:spPr>
          <a:xfrm>
            <a:off x="1547664" y="997294"/>
            <a:ext cx="6480720" cy="3574708"/>
          </a:xfrm>
        </p:spPr>
        <p:txBody>
          <a:bodyPr>
            <a:normAutofit fontScale="92500" lnSpcReduction="20000"/>
          </a:bodyPr>
          <a:lstStyle/>
          <a:p>
            <a:r>
              <a:rPr lang="es-CO" sz="2400" dirty="0" smtClean="0"/>
              <a:t>Subgénero épico escrito en verso.</a:t>
            </a:r>
          </a:p>
          <a:p>
            <a:r>
              <a:rPr lang="es-CO" sz="2400" dirty="0" smtClean="0"/>
              <a:t>De cierta extensión que tuvieron su máxima expresión en </a:t>
            </a:r>
            <a:r>
              <a:rPr lang="es-CO" sz="2400" b="1" dirty="0" smtClean="0"/>
              <a:t>Francia y España.</a:t>
            </a:r>
          </a:p>
          <a:p>
            <a:r>
              <a:rPr lang="es-CO" sz="2400" dirty="0" smtClean="0"/>
              <a:t>Pertenecen a la </a:t>
            </a:r>
            <a:r>
              <a:rPr lang="es-CO" sz="2400" b="1" dirty="0" smtClean="0"/>
              <a:t>época Medieval</a:t>
            </a:r>
            <a:r>
              <a:rPr lang="es-CO" sz="2400" dirty="0" smtClean="0"/>
              <a:t>.</a:t>
            </a:r>
          </a:p>
          <a:p>
            <a:r>
              <a:rPr lang="es-CO" sz="2400" dirty="0" smtClean="0"/>
              <a:t>Narraban en versos cantados las hazañas de grandes héroes.</a:t>
            </a:r>
          </a:p>
          <a:p>
            <a:r>
              <a:rPr lang="es-CO" sz="2400" dirty="0" smtClean="0"/>
              <a:t>Fortalecen la conciencia patriótica del pueblo.</a:t>
            </a:r>
          </a:p>
          <a:p>
            <a:endParaRPr lang="es-CO" dirty="0"/>
          </a:p>
        </p:txBody>
      </p:sp>
    </p:spTree>
    <p:extLst>
      <p:ext uri="{BB962C8B-B14F-4D97-AF65-F5344CB8AC3E}">
        <p14:creationId xmlns:p14="http://schemas.microsoft.com/office/powerpoint/2010/main" val="8271297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57898" y="937287"/>
            <a:ext cx="7056784" cy="4524315"/>
          </a:xfrm>
          <a:prstGeom prst="rect">
            <a:avLst/>
          </a:prstGeom>
        </p:spPr>
        <p:txBody>
          <a:bodyPr wrap="square">
            <a:spAutoFit/>
          </a:bodyPr>
          <a:lstStyle/>
          <a:p>
            <a:pPr algn="ctr"/>
            <a:r>
              <a:rPr lang="es-CO" sz="3200" b="1" smtClean="0">
                <a:solidFill>
                  <a:srgbClr val="FF0000"/>
                </a:solidFill>
                <a:latin typeface="AR CENA" pitchFamily="2" charset="0"/>
              </a:rPr>
              <a:t>MÁS RECONOCIDOS CANTARES DE GESTA MEDIEVALES EN EL MUNDO</a:t>
            </a:r>
          </a:p>
          <a:p>
            <a:pPr algn="ctr"/>
            <a:endParaRPr lang="es-CO" sz="3200" b="1" smtClean="0">
              <a:solidFill>
                <a:srgbClr val="FF0000"/>
              </a:solidFill>
              <a:latin typeface="AR CENA" pitchFamily="2" charset="0"/>
            </a:endParaRPr>
          </a:p>
          <a:p>
            <a:pPr marL="457200" indent="-457200">
              <a:buFont typeface="Wingdings" pitchFamily="2" charset="2"/>
              <a:buChar char="§"/>
            </a:pPr>
            <a:r>
              <a:rPr lang="es-CO" sz="3200" b="1" smtClean="0">
                <a:solidFill>
                  <a:srgbClr val="FF0000"/>
                </a:solidFill>
                <a:latin typeface="AR CENA" pitchFamily="2" charset="0"/>
              </a:rPr>
              <a:t>España:</a:t>
            </a:r>
            <a:r>
              <a:rPr lang="es-CO" sz="3200" smtClean="0">
                <a:latin typeface="AR CENA" pitchFamily="2" charset="0"/>
              </a:rPr>
              <a:t> El cantar </a:t>
            </a:r>
            <a:r>
              <a:rPr lang="es-CO" sz="3200">
                <a:latin typeface="AR CENA" pitchFamily="2" charset="0"/>
              </a:rPr>
              <a:t>del Mío </a:t>
            </a:r>
            <a:r>
              <a:rPr lang="es-CO" sz="3200" smtClean="0">
                <a:latin typeface="AR CENA" pitchFamily="2" charset="0"/>
              </a:rPr>
              <a:t>Cid</a:t>
            </a:r>
          </a:p>
          <a:p>
            <a:pPr marL="457200" indent="-457200">
              <a:buFont typeface="Wingdings" pitchFamily="2" charset="2"/>
              <a:buChar char="§"/>
            </a:pPr>
            <a:r>
              <a:rPr lang="es-CO" sz="3200" b="1" smtClean="0">
                <a:solidFill>
                  <a:srgbClr val="FF0000"/>
                </a:solidFill>
                <a:latin typeface="AR CENA" pitchFamily="2" charset="0"/>
              </a:rPr>
              <a:t>Alemania:</a:t>
            </a:r>
            <a:r>
              <a:rPr lang="es-CO" sz="3200" smtClean="0">
                <a:latin typeface="AR CENA" pitchFamily="2" charset="0"/>
              </a:rPr>
              <a:t> El </a:t>
            </a:r>
            <a:r>
              <a:rPr lang="es-CO" sz="3200">
                <a:latin typeface="AR CENA" pitchFamily="2" charset="0"/>
              </a:rPr>
              <a:t>cantar de los nibelungos </a:t>
            </a:r>
            <a:endParaRPr lang="es-CO" sz="3200" smtClean="0">
              <a:latin typeface="AR CENA" pitchFamily="2" charset="0"/>
            </a:endParaRPr>
          </a:p>
          <a:p>
            <a:pPr marL="457200" indent="-457200">
              <a:buFont typeface="Wingdings" pitchFamily="2" charset="2"/>
              <a:buChar char="§"/>
            </a:pPr>
            <a:r>
              <a:rPr lang="es-CO" sz="3200" b="1" smtClean="0">
                <a:solidFill>
                  <a:srgbClr val="FF0000"/>
                </a:solidFill>
                <a:latin typeface="AR CENA" pitchFamily="2" charset="0"/>
              </a:rPr>
              <a:t>Francia</a:t>
            </a:r>
            <a:r>
              <a:rPr lang="es-CO" sz="3200" smtClean="0">
                <a:latin typeface="AR CENA" pitchFamily="2" charset="0"/>
              </a:rPr>
              <a:t>: El cantar de Roldán</a:t>
            </a:r>
          </a:p>
          <a:p>
            <a:pPr marL="457200" indent="-457200">
              <a:buFont typeface="Wingdings" pitchFamily="2" charset="2"/>
              <a:buChar char="§"/>
            </a:pPr>
            <a:r>
              <a:rPr lang="es-CO" sz="3200" b="1" smtClean="0">
                <a:solidFill>
                  <a:srgbClr val="FF0000"/>
                </a:solidFill>
                <a:latin typeface="AR CENA" pitchFamily="2" charset="0"/>
              </a:rPr>
              <a:t>Rusia</a:t>
            </a:r>
            <a:r>
              <a:rPr lang="es-CO" sz="3200" smtClean="0">
                <a:latin typeface="AR CENA" pitchFamily="2" charset="0"/>
              </a:rPr>
              <a:t>: El cantar de las huéstes de Igor </a:t>
            </a:r>
          </a:p>
          <a:p>
            <a:pPr marL="457200" indent="-457200">
              <a:buFont typeface="Wingdings" pitchFamily="2" charset="2"/>
              <a:buChar char="§"/>
            </a:pPr>
            <a:endParaRPr lang="es-CO" sz="3200" smtClean="0">
              <a:latin typeface="AR CENA" pitchFamily="2" charset="0"/>
            </a:endParaRPr>
          </a:p>
          <a:p>
            <a:pPr marL="457200" indent="-457200">
              <a:buFont typeface="Wingdings" pitchFamily="2" charset="2"/>
              <a:buChar char="§"/>
            </a:pPr>
            <a:endParaRPr lang="es-CO" sz="3200" dirty="0">
              <a:latin typeface="AR CENA" pitchFamily="2" charset="0"/>
            </a:endParaRPr>
          </a:p>
        </p:txBody>
      </p:sp>
    </p:spTree>
    <p:extLst>
      <p:ext uri="{BB962C8B-B14F-4D97-AF65-F5344CB8AC3E}">
        <p14:creationId xmlns:p14="http://schemas.microsoft.com/office/powerpoint/2010/main" val="17040486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1712540" y="3141373"/>
            <a:ext cx="5334000" cy="685800"/>
          </a:xfrm>
        </p:spPr>
        <p:txBody>
          <a:bodyPr>
            <a:normAutofit/>
          </a:bodyPr>
          <a:lstStyle/>
          <a:p>
            <a:r>
              <a:rPr lang="es-CO" sz="3200" b="1" dirty="0" smtClean="0">
                <a:solidFill>
                  <a:srgbClr val="FF0000"/>
                </a:solidFill>
              </a:rPr>
              <a:t>           ROMANCES</a:t>
            </a:r>
            <a:endParaRPr lang="es-CO" sz="3200" b="1" dirty="0">
              <a:solidFill>
                <a:srgbClr val="FF0000"/>
              </a:solidFill>
            </a:endParaRPr>
          </a:p>
        </p:txBody>
      </p:sp>
      <p:sp>
        <p:nvSpPr>
          <p:cNvPr id="3" name="2 Marcador de contenido"/>
          <p:cNvSpPr>
            <a:spLocks noGrp="1"/>
          </p:cNvSpPr>
          <p:nvPr>
            <p:ph idx="1"/>
          </p:nvPr>
        </p:nvSpPr>
        <p:spPr>
          <a:xfrm>
            <a:off x="1331640" y="877280"/>
            <a:ext cx="6696744" cy="3574708"/>
          </a:xfrm>
        </p:spPr>
        <p:txBody>
          <a:bodyPr>
            <a:normAutofit fontScale="85000" lnSpcReduction="10000"/>
          </a:bodyPr>
          <a:lstStyle/>
          <a:p>
            <a:r>
              <a:rPr lang="es-CO" sz="2800" dirty="0" smtClean="0"/>
              <a:t>Subgénero escrito en </a:t>
            </a:r>
            <a:r>
              <a:rPr lang="es-CO" sz="2800" b="1" dirty="0" smtClean="0"/>
              <a:t>verso.</a:t>
            </a:r>
          </a:p>
          <a:p>
            <a:r>
              <a:rPr lang="es-CO" sz="2800" dirty="0" smtClean="0"/>
              <a:t>Nacen como </a:t>
            </a:r>
            <a:r>
              <a:rPr lang="es-CO" sz="2800" b="1" dirty="0" smtClean="0"/>
              <a:t>fragmentos de cantares de gesta</a:t>
            </a:r>
            <a:r>
              <a:rPr lang="es-CO" sz="2800" dirty="0" smtClean="0"/>
              <a:t>.</a:t>
            </a:r>
          </a:p>
          <a:p>
            <a:r>
              <a:rPr lang="es-CO" sz="2800" dirty="0" smtClean="0"/>
              <a:t> Cantados por </a:t>
            </a:r>
            <a:r>
              <a:rPr lang="es-CO" sz="2800" b="1" dirty="0" smtClean="0"/>
              <a:t>juglares</a:t>
            </a:r>
            <a:r>
              <a:rPr lang="es-CO" sz="2800" dirty="0" smtClean="0"/>
              <a:t> y los fragmentos que más les gustaban se transmitían oralmente hasta que alguien los escribía.</a:t>
            </a:r>
          </a:p>
          <a:p>
            <a:r>
              <a:rPr lang="es-CO" sz="2800" dirty="0" smtClean="0"/>
              <a:t>Pertenecen a la </a:t>
            </a:r>
            <a:r>
              <a:rPr lang="es-CO" sz="2800" b="1" dirty="0" smtClean="0"/>
              <a:t>épica medieval</a:t>
            </a:r>
            <a:r>
              <a:rPr lang="es-CO" sz="2800" dirty="0" smtClean="0"/>
              <a:t>.</a:t>
            </a:r>
          </a:p>
          <a:p>
            <a:endParaRPr lang="es-CO" dirty="0"/>
          </a:p>
        </p:txBody>
      </p:sp>
    </p:spTree>
    <p:extLst>
      <p:ext uri="{BB962C8B-B14F-4D97-AF65-F5344CB8AC3E}">
        <p14:creationId xmlns:p14="http://schemas.microsoft.com/office/powerpoint/2010/main" val="37729045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2 Imagen" descr="epicas.png"/>
          <p:cNvPicPr>
            <a:picLocks noChangeAspect="1"/>
          </p:cNvPicPr>
          <p:nvPr/>
        </p:nvPicPr>
        <p:blipFill>
          <a:blip r:embed="rId2" cstate="print"/>
          <a:stretch>
            <a:fillRect/>
          </a:stretch>
        </p:blipFill>
        <p:spPr>
          <a:xfrm>
            <a:off x="0" y="0"/>
            <a:ext cx="9144000" cy="5715000"/>
          </a:xfrm>
          <a:prstGeom prst="rect">
            <a:avLst/>
          </a:prstGeom>
        </p:spPr>
      </p:pic>
      <p:sp>
        <p:nvSpPr>
          <p:cNvPr id="25602" name="WordArt 2"/>
          <p:cNvSpPr>
            <a:spLocks noChangeArrowheads="1" noChangeShapeType="1" noTextEdit="1"/>
          </p:cNvSpPr>
          <p:nvPr/>
        </p:nvSpPr>
        <p:spPr bwMode="auto">
          <a:xfrm>
            <a:off x="0" y="217206"/>
            <a:ext cx="9144000" cy="5100567"/>
          </a:xfrm>
          <a:prstGeom prst="rect">
            <a:avLst/>
          </a:prstGeom>
        </p:spPr>
        <p:txBody>
          <a:bodyPr wrap="none" fromWordArt="1">
            <a:prstTxWarp prst="textSlantUp">
              <a:avLst>
                <a:gd name="adj" fmla="val 46911"/>
              </a:avLst>
            </a:prstTxWarp>
          </a:bodyPr>
          <a:lstStyle/>
          <a:p>
            <a:pPr algn="ctr" rtl="0"/>
            <a:r>
              <a:rPr lang="es-CO" sz="3600" kern="10" spc="0" dirty="0" smtClean="0">
                <a:ln w="9525">
                  <a:solidFill>
                    <a:srgbClr val="000000"/>
                  </a:solidFill>
                  <a:round/>
                  <a:headEnd/>
                  <a:tailEnd/>
                </a:ln>
                <a:effectLst/>
                <a:latin typeface="Arial Black"/>
              </a:rPr>
              <a:t>Grecia</a:t>
            </a:r>
          </a:p>
          <a:p>
            <a:pPr algn="ctr" rtl="0"/>
            <a:r>
              <a:rPr lang="es-CO" sz="3600" kern="10" spc="0" dirty="0" smtClean="0">
                <a:ln w="9525">
                  <a:solidFill>
                    <a:srgbClr val="000000"/>
                  </a:solidFill>
                  <a:round/>
                  <a:headEnd/>
                  <a:tailEnd/>
                </a:ln>
                <a:effectLst/>
                <a:latin typeface="Arial Black"/>
              </a:rPr>
              <a:t> </a:t>
            </a:r>
          </a:p>
          <a:p>
            <a:pPr algn="ctr" rtl="0"/>
            <a:r>
              <a:rPr lang="es-CO" sz="3600" kern="10" dirty="0" smtClean="0">
                <a:ln w="9525">
                  <a:solidFill>
                    <a:srgbClr val="000000"/>
                  </a:solidFill>
                  <a:round/>
                  <a:headEnd/>
                  <a:tailEnd/>
                </a:ln>
                <a:latin typeface="Arial Black"/>
              </a:rPr>
              <a:t>           Roma</a:t>
            </a:r>
          </a:p>
          <a:p>
            <a:pPr algn="ctr" rtl="0"/>
            <a:endParaRPr lang="es-CO" sz="3600" kern="10" spc="0" dirty="0" smtClean="0">
              <a:ln w="9525">
                <a:solidFill>
                  <a:srgbClr val="000000"/>
                </a:solidFill>
                <a:round/>
                <a:headEnd/>
                <a:tailEnd/>
              </a:ln>
              <a:effectLst/>
              <a:latin typeface="Arial Black"/>
            </a:endParaRPr>
          </a:p>
          <a:p>
            <a:pPr algn="ctr" rtl="0"/>
            <a:r>
              <a:rPr lang="es-CO" sz="3600" kern="10" spc="0" dirty="0" smtClean="0">
                <a:ln w="9525">
                  <a:solidFill>
                    <a:srgbClr val="000000"/>
                  </a:solidFill>
                  <a:round/>
                  <a:headEnd/>
                  <a:tailEnd/>
                </a:ln>
                <a:effectLst/>
                <a:latin typeface="Arial Black"/>
              </a:rPr>
              <a:t>India</a:t>
            </a:r>
          </a:p>
          <a:p>
            <a:pPr algn="ctr" rtl="0"/>
            <a:endParaRPr lang="es-CO" sz="3600" kern="10" spc="0" dirty="0">
              <a:ln w="9525">
                <a:solidFill>
                  <a:srgbClr val="000000"/>
                </a:solidFill>
                <a:round/>
                <a:headEnd/>
                <a:tailEnd/>
              </a:ln>
              <a:solidFill>
                <a:srgbClr val="000000"/>
              </a:solidFill>
              <a:effectLst/>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box(in)">
                                      <p:cBhvr>
                                        <p:cTn id="7" dur="500"/>
                                        <p:tgtEl>
                                          <p:spTgt spid="25602">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25602">
                                            <p:txEl>
                                              <p:pRg st="1" end="1"/>
                                            </p:txEl>
                                          </p:spTgt>
                                        </p:tgtEl>
                                        <p:attrNameLst>
                                          <p:attrName>style.visibility</p:attrName>
                                        </p:attrNameLst>
                                      </p:cBhvr>
                                      <p:to>
                                        <p:strVal val="visible"/>
                                      </p:to>
                                    </p:set>
                                    <p:animEffect transition="in" filter="box(in)">
                                      <p:cBhvr>
                                        <p:cTn id="10" dur="500"/>
                                        <p:tgtEl>
                                          <p:spTgt spid="2560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25602">
                                            <p:txEl>
                                              <p:pRg st="2" end="2"/>
                                            </p:txEl>
                                          </p:spTgt>
                                        </p:tgtEl>
                                        <p:attrNameLst>
                                          <p:attrName>style.visibility</p:attrName>
                                        </p:attrNameLst>
                                      </p:cBhvr>
                                      <p:to>
                                        <p:strVal val="visible"/>
                                      </p:to>
                                    </p:set>
                                    <p:animEffect transition="in" filter="slide(fromBottom)">
                                      <p:cBhvr>
                                        <p:cTn id="15" dur="500"/>
                                        <p:tgtEl>
                                          <p:spTgt spid="2560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25602">
                                            <p:txEl>
                                              <p:pRg st="4" end="4"/>
                                            </p:txEl>
                                          </p:spTgt>
                                        </p:tgtEl>
                                        <p:attrNameLst>
                                          <p:attrName>style.visibility</p:attrName>
                                        </p:attrNameLst>
                                      </p:cBhvr>
                                      <p:to>
                                        <p:strVal val="visible"/>
                                      </p:to>
                                    </p:set>
                                    <p:animEffect transition="in" filter="box(in)">
                                      <p:cBhvr>
                                        <p:cTn id="20" dur="500"/>
                                        <p:tgtEl>
                                          <p:spTgt spid="25602">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plus(in)">
                                      <p:cBhvr>
                                        <p:cTn id="2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data:image/jpeg;base64,/9j/4AAQSkZJRgABAQAAAQABAAD/2wCEAAkGBhMSERUUExQVFRUVFxkYFxcYGBgaGhYcFRgVFxcYGBgYGyYeGBojGRgYIC8gJScpLCwtGB4xNTAqNSYrLCkBCQoKDgwOGg8PGi0kHyQpLCksLCwpKSwsKSwsLCwpKSwsLCwsLCwpLCksLCwsLCwsLCwsLCwsLCwsLCwpLCwsLP/AABEIANEA8QMBIgACEQEDEQH/xAAbAAACAgMBAAAAAAAAAAAAAAAEBQMGAAECB//EAD8QAAECAwYDBgQEBQMEAwAAAAECEQADIQQFEjFBUWFxgQYTIpGhsTLB0fAUQuHxIzNSYnKCkrIHFRaiJEPC/8QAGQEAAwEBAQAAAAAAAAAAAAAAAgMEAQUA/8QAKREAAgICAgEEAwABBQAAAAAAAAECEQMhEjFBBBMiUTJhcSMUQlKBwf/aAAwDAQACEQMRAD8A8vkym+cMZVlUQKUgIS6trn04Q2sjlCX0eI5yoogiA2RZP6xZLnu3BLD5qqfkOg+cLrPJdSRuQIsLeJhEeabqiiEfIbKk0z+/rEhkUjJCFNo3LeJlpbXKJeToBxVjyXN+HZh6QUqbTMNtAcwZAFqD2jibLLUPvHPvbL+OkLbyQC59oRrsYdy8OreSIUrkPrFmN6FyRv8ADpFaaRFNnDTziVdmyrzjhcoAVFN3iiL0TSWwbGo5ekcAGCptpQkAOGNOsRFYZxXkYYhbOAhVKiOxZVH6AREmbw8/pBdmtBCg2ufyjzvweXZDa7LhwAjMuXoGHvHNnkpV4QoOz+dSByjVonqmzSASE4ggbEJHiOXBWu0GGwIGVC+esBbS2O4pkJuptfWIVySOMNHO7xC1atm3oD826QKlI84IBShtI2pvswSttoimJDRt2ZxBlkRCuaIImyRrESpSdh5QaMoDmzRuIHXWClIS+URqQIYmC0ArlxFMDQasV5xAvOGJi2gJZfSMCaxMqXHJRWDTAoG7s/f7xkdd3GoZYFA8wlK0n7+6+kNbNNCUtXlAc+zuEH7qHHsYcXJdhnTEp4h+WvpC8kko2ymEW2M7uksELIPiUyf9IJJ9GgvvyVZfflB1/TO7VJQlKQgqb4mYBJADciesR9y2mUczny+TLONaCEWggCojQnHd944tT05RqUqjQUYriTTb5UXKVZUlndi3Ro7XYgBmal9OkHWKT4Rs1MtXji2o8Mc2uy5O9FWvVActCO0TACPFDS+iok01hFPSonk0W4Y6BkTkkksS1NecRLlKPLnGEqDgfdHjkmYMweFDFUeiKabkzDI0zjkyTE0sKIqk88vSJkWRZGRbnBWDxYuFlO4ygqyoL0odH94ml2Ekl6ARNOsGFClPUJJHkSI9y8HlF2CSpiEzQnRCCRXUmpPHM9YMmTtg4hbcsnwY1B1KPoKCGKkZ/KkLlVjv4c96dogE3LitXoFj5R3MmMH2rxpWBJZpLGTBzzYP7x5Ixk5VoYjUoCF192hUtLoVV8m5k9PrHV3XkJyHNFAsRx0g1DVghagDES0xIAI5WRuY8jzIQ0QTExOogfrESl1rBGA8xEBzE7wfNO0cLUGg0xbFkyNJTE80OdIiblDULaIMJjI23KNwZgTYrGZs1CMsSgMsnIH1j1q5uy0qzodLlRoVHbYAZD1jy25i1pl7BaW1yUNegj2xXwgHb79o5XrpyVK9HRwryebds7SylANRfV2A5cOkbkW10p3bzpDftDdcta8RGZcjSgLHzhR3OEYRoGgccouCQ2S3Yysiya8Mvv7pEy5gGWv6wFY1Fqt9mOZ5DgEajXOsDxFuSRfZVsyAypEVqnPHcqX4gNP0jdos/t7REtlGiuXtkWEVmdMOL2pFmvQUMVib8RI+/wBouwgSGFmU2VH/AE/SC5ckq2LQLIIYFnz/APz9INs8sBzlDFERKXEhmWav7R2hbBm9vsxMsRCS4pBcUK9xs5Vi3HkHgO/Vq7ogVKmT65+w6wUU5c4R3tOealAB8JClHgPr8xBxjRkXzdB9nADJFcICfIQUW+xCi75xlqUuY/iIAS+4Ua8aAU35Q7mXgkBIVK7p2Gb1NA4d+PnATnT0h0cDa7FlvA7tW5BA5mlIQ2++1BQSkFw4ADk8dK5RtrSZqgqrBRSckkgtQmg18oKvi1TJfd4ikhJHwhjUFwDnzh6dNL/0yOL4tsXXjIWlCJk3CBM+ABSVK/1AE4ctYHubwTwNJiSOAIqD6esQ35NK1JQcXhqonMnOgFGGQ5GJrospXNBFQip9gIel8Nip90WUqG2kcKUNhEiZNKvHZkNEpl2BzB0gZckQZNRTKBZhOoPlBoEhmyqUPOISncffnEykNnESgT9INAsiwcIjwDlEykmBykvBoB0Qd1xPnGRJhjIYCF2IKlLS4IUlRChqFIICh0IaPblpdALZh+T1jxO1W7vbVaMORtExSNmVMJ+YPUx7Z3uGUkf2iOZ69U0dDA9aKze0s5xX+6KlZMIeX/fMqX8SgODuX5CsI7FfKFqKUA0D+JJSDxEIxKXG6KJNdBVms4yJan0pE8uSkKcl9qbbRpCeZfbiREqJZ29RDl1tks18rSLtZGqdo4tMwNDGWgkAUygadJTqK6RG4V0NjNNlMvmuQisroquf0i43zJ8ZIAHCKneYIVQZ5/MRRhd6GzGVjyzb9h5QXKLZqBq+XEfKIbms5XLd2whzTLKGCLCmp7wPs2cFySZPJX4A5x29o0nzMTiQl/jFOBpBQscpqzc/7SI3nFeQHBvwLJxADlgNzSK9Z372ZNAdizHIs1Ns1HyMO7/UhAUh8VHq2W2taQolWZMuUmZQrIKi+pPiHlDOSa0x2LHXaBbHJnKXjUkEghTKLAPkVMCzaDgI5vO1mYg03SFOwLakFi+v0h/dEjwOpSaupWJOJ3chLAhzkM4r152L+IvQKLJSKs+rczlwj0GpTp+B+4x0ZYp4UFS1KUcRC0EB6gFyRq5ejZxDbLWlZwipB6uNIOs/ZiaiQpdEgJUSVFgGela506kQlu5aCSogVZJqXCnovL4SKFue0OSi25LwKUmkoMht9kwJSog4iS+lQp6+0F3VfElAJIUlSmelODF8qwVeRThT3isgaByS4DeusIJ8tKklLYWchRGwJY8KDzMNxvkqYvPjp6Lgi8pRDhYaDzYv4YWFpJp4RVgqg8W/DntFM7K3GufPwoLIZ1qPwyhx3OYAo8egSpKSRIsqCpCMyTTitatzsNMhE3qHwdJgYcal2LZd3KUkKBS22LxPs28QzpBFDQj9YfTZaZBcKCl5YtEvU4dTzhXaLShnUqj8dt4RHO2/0Ol6ZVpiqal9oGmS/aG2KS1H8/m8ZJsSJjlL0zcxR7iRI8b6K7NQQPnGgl4bWyzoSSCCSD0gXwk5e3LakNjOxbhQs8vvrGoJwJ29Y1DOQPEXXdMac+xc+0XLtR2xnOZctZSB/aEnQs6VGhfOKPZ5gDgZ4qci9DyIh7ZLBZ5icU4l0gUBwhgRUlju7DbMRuWEXJSkOhJqLSAp05VMeAFgHd1Z+JmLOS7mHN3r/k4AwArri1UTzr6CE3/a5bJKXBfd9yQDs3vDixTFMUVL5MDnxwwrJVaHYe9lxu+UCRmaEsG2OppE6LOO7cj8242ybM8+EAWJWEJSNKMz6HQQwlylM2FTFq4Tx4xAnR7JFt6L3Z5deURWmUS8FWceF44nCkY1oTGXyKlfMk4qUioW4eInaLpfq6ZHXKKLbll+D68IHD2dB9D/ALPq8E2tO6V6Nn5wXLIC5TYchmaa5lqVeF3Z8EkhJopJB1oWcVNIfSrmfNJLZZDV9VRrdMRJbsr1svASgrFVyACDWh/LvCWd2lWohKJanagwktnBfaWRgnpfIg4eYbE7Uy1hcbw7oO4HH7zhsYpq6seo/bJbdhVLCluFqSxAphzIoS7jFyz5wrs0w4CgqBBAqBx8xmYDt1tUoAgmoc6Zu1NKe8DWRCllKcZANHb16CKoYqjtismRXUQ2TfykpCc2z8qRd/8AppdyLSZk6YMQQcCX1JqVc2I8zFIKKBKVuEhvh4vQV4+cel9gliz2RzUk94phU4lrSGH+KBAZXGMbXYt8+rJv+oXY1VplPLUkFNQCSHoxDgF6ZbNsY8wkXCpEzupjBRCnBLsw+KnxUBzZiz7R7fPvmWUOFAHNnryIBcco8r7YXvMKigplKUspwKCcK0k5+J6gb8YVizSb4I2EKXKfgT3jYgMnpqS59KDpA8u6lzihKGJXqTQZuSdgATyeOlWWaAQpSTycseesWH/p92eXNxK/pVQmgJoS/AU84e5OEbsqm15VIst29n0iULPK8CEtjU2e617rVRkaBn0h5+DlypWBCSlI13O6tz96QfZruRIlhJOJQqeJLkluuu0C2hphBVpkNB+scnLN+XsXB8uukJJt2u6jmcht+pivdobDhSBUlWg9+Qiw3nehSoolJKiMycQA8hWEau0qO8ebKTiAKUqcioqxc5Oc43Epp2ip9WxZZpeBwp0nCRz5GD+z0jEJjaEeuKGosimVMmGXhDnClIZtAFHeFGEABiA9aFtBsYpWXmqOfPHxdgd7BlzA+ZFGG28L0/Eg1oBoOOmsN5ksHMp8z9Y4TJRuj1h0Z0IlAS4TuryTGQbhT/Un1jUNsAqSZYATzf6QTPU6Rtr03iGYhsA4D1jJ6vC/H5xczFpHdkQHwlw5ZwWzfWtNw0OrttKpaiT4kNVndjk41rrCGSkg8D902htYbJMWQE5H04NrCsq+xsGq6LJLviWUghTEGr0Z+XOHK7fIEv8AhzO8W2eJTBQH9I0dqRRbbZRLUJaAFL/Mo1CeQyesMVze6s47pWE4vErMlncPm5LcqRFPDFpUxynUraPZOztpWuQhUxsRSCzMWYVUNCc20eDpqoofYHtDMmFUuawKWLcwCPOLzMFIndxbixLXysrl8gRTbxkbHXrFwvdDu2cUu3BWMesLxLZf/tCLvlNQVq/m0NZWIMaliPeIuzkoKmsf6Tps0WwWBG4/2xs+9iW0nsr193MmekLzpRncOGcNr9I8/n3QsFSZjuks7+td6eceu2iUkBgdHHhyyiodqbLglJAqpZYcTvBYckoviUJKcbZSDIC8TEZlI/0gN6e8c2FnPhyfozUhtIsgVOAD0T4htlXqPaBFSQJ80PkotyJf5xdzvQrhtSMVLcULF/TaLhY1mZZky0TkS2l/xCRkJa1lir8r4gX4RVSwixdiCDaQkthKS76sQRTmIRkerCktWB3LOONQcMCeAI3rEvaC5TNKFpD4djUPrx5Rdu0NjCkqSlIJoRkPXjFIReUxCsKyzUZSWb5NxiWM3KXKPgZBqUaYRc1zIUMS/wCKNEA6hvjING2pnFysctMlFUpSoOlKUgBIBOgy6xUbOkFfeJJDkY0g/E2SkkZKryOsWSySisBQWVjQsHzyUAzHg0LySbPTV/k9BkkmYpieMTfgxs8dSk4T4dvrBgluKwqEbETyU9dFBnTJvioAhySp2ALnzp7xQb7CgFLK3YgCn5dGO7iozi29p1d1MVZ0ZKUVAJYllGgZI94p9+rRhw4gVh3AJISQddH35iOr6aDTsZmnFw7H95X8U2OVLJHeKSl2/KADVXEp0zhDYL0IdKvEB5/rEd5WQ4QXckAvxIxexiG7bLiYMrKrB+vD1h8McIxZHk5WkWCUcYdNeR8o0UF8vWJ7LICEsFKYZUNIlRKc1UqvAxPdMxoT12jIN7tH9av9pjIbyAoqqtH0EbmB0kcDHJz5ACJkChi4Ds4u2W9dv294c220qRLCUKbGcNKE6Z5gQvsSR3bGj/UH3g6yy+8XiqWoOHKFT27ZseqGFwXampI6vmdTDAy04iABhSwZqP8AEfUCObpnJNmWsGtcvyuaBt2iCzHx4dASekQyblJsqilSG1xyUyJney/jLuFVBCqsNqtFp/8AMkuEqSQWcl6bU3ioWSa5OeZ/SJJtVBy+Ev50MTyTlLYyk0W28Z2IULhQfmDrFXt3xt7fOFM2+Z0pCUglvEGNWCWFOkQ2W/kuO8SVeIh3LgM4I4gs+8HHDJbCU09Fs7Okpmhs2I82h3brwWrAlLg1JbStGPnFKuS9Jq5jSu7BIOYUfnFmsd4lLlblVeDlyMIGgzheSLT2DJWw2UibmVk0oCXf0pCW3SfxNqSioCEFR4KO/EEp8ofJtLpyIpm/OFPZYuuZMP8A9iqE7J+Rf/1gV/yChKrF12WAyVTlKScISUudSDkCcxT1it34nCvHR3ruWYEOKR6beSQEFxwjza/1YihIyUp/f5CG4J8p7KGk8TYuVeJJGFPxZORUw97MW0ptEtRp4wk8leE1rk79ISFIxppk/TSDUKAA+2ijIlVIQk3dnp97zgAVaDOtOXGPOO0cyYEicQWUSHO9CAekXWzWtFpky146H4x/cPyt0eBL6s3eyu7SGQjxGub0B5vHOxP257QcfxpHn9g7R4aFWE7F2P0ix3d2iLuiYULbNnSocU6gecV2/wC5iAThYpqVMxIyPhBycvkDUQksmNKmGR0+hjqPDDKuURXuyg+MlZ6fae2M6WkYu6dTDE5D+Zb1iSzdpLQqWZipnhyAAS2VSCA5Ff1ijotQXL7qYaE0euEjI8BoecMLRPVNaWPCmWEFQpQJUkNszAnpE3s0NfDtI6/AKtxM1U2qVYS5IITsNgS77Nxge09jfD4HI9+AcV8g3GLZclzS0I7wAFkhOEsyMJwqPmAepg21TkgfxB4WYEVKjoAN30ij3OK+Jz5R5SaPMrSooK0KoMwDVigAM40KR6Rq6pIPjxpGYIKgk6VYnc7RN2rWMRYAO2WXDLnAN2XauYrC7DU50y96Q/Thy6Nm5KVMa2i2pSHxOOGEgah9I5sdtC5mFLGmIEVyZwaDzaB7R2RmLIwO5Vh8TAmrPycZ8YY3Xdos86YMwWwK5EvxzaEv20tO2Dcr60D41f0D0+kZDHGj+of7oyB5G6KUhTk84Kl5GApRYQXIEdCSFxZOiiB96mGVyuzgPU/vCpR8J+6GGNxz2CTmxqOuUIyfiFDUtlmuqzpCClNHJVWuZevtCW8LT3a1EZqAHnn6CGyb0lpBA8JzyyFH8q+UV+8EY5iADTN+GZ9olxq5PkPm9Uh5YrUlEvEczkNSSWAHSkd2YFZZ3JzPPOK+idjOIqIQglIYE5a0yeLX2asvffy0qKQ2JTGnmM2gckOKbNjJM3/48hcvvJpU9QhILUFHOrmK/arnwk4CWGis/OPQL3SwAZgMgxoGoBFZtQKj97QGLJIY1SFFhuKdMmJTLNc8QphAzpFwstjmuHIXgUQPCxUxJLtTM6bxD2ZlHvQdgr5CLDY0VOVVK9T9IHLktgrQLf8AOCbOo5OMIbUqOF+VTAVl8CUpyCQH4nMk71eO+0S8c2VJGT94rkkFh7+fCOZssDX71g8UFxticsmqSGd82kMQaEAltCNwY85vBb2gNkHHp+8Xi/ZzyknNx1FKtwjzifax3oLjV/vzgfTx2zoOSWJEp+IRJMmvTqTttAsi0YiVaJFOusT2ReNw1X9Gz4t7tFXH7ESnS/oZ2b7RmRMY1QpJCtQDorp5tF8uCzqnYlpX/DLOUkjEzuOWm9GjyaUkAlNc29Y907IJaySdPBlzrCfUYo2mI92UYNFY7U3Nifw6UIFEgBg750Aig2GxlIUpqOUoGrpz9x6x632hkhlEZ55nyip3Zc2NS1CgQCEvkVqqo8g7dInx5eCaZUlySZT1WEau/wC0NOyVjKhPUuiSkyxy8QcciftoYX9ZEymSlmSlidzqYSWC8ZqEk4mll3GF6klm1JJJpwOxavHL3YtIT6j/AB019lsl28plN+ZRqdyGctxDeRirrvVS7VKBehKQnQOKnnlwbrBNmtSZgXKKiCGUkjTdjrn9tA1xA9/MUupQjPck5g8hGRqMZKXYMocpqUHpi/tJMKpoy/bfqYI7LoUlRW+EJDYiBUu4wuMyOH5hC29Z4VPG9SR5D6jyhsjwgABhTn5wzqCiDl/NyLHZ0JEoBOoKgTm5CgCpzU6+cA32sd6lj4mOLg5o/r6xDZrd8AP5Xfkxbyc+cdW5QVhVR9eLsQfUjpE0YtS2ZKXKNCfF9/YjIlcbxkV6JqZVVIoHziRBwpKug4mMCnaIJk/ErgMvnFm2euhlZwShjmRnzrEdmmmWuuRofrHUhUxwEpcEVLcYknFJUzihhT7oa4vtDqRNRMSygC4LK18+rQtvGyTkhgKhLOKg57ZUMS2WV4HSQQDmCOG+WcGS7QpA8RLgO3lE98Xoa42vkKLBbE4QlmbPjzOnpFxuntJMkJSlFUVOEgZvWvGFK5EqcHLOclChL0zz4xwbEqUPjxIO48j/AGn0gcnGembFNV5Lme2SpoYoQf8AIPy1iGz2WXNKiV90dAA6TwL5RU5NobDuUgkZtUiHdmnAgg6jOJpY+HQ5JNaHfZyxrC8RHhDh9DntDyyFiQ1XOXEtFas9uUhilTPRTdG55wzsNraXNWT8FTxd1D1pCGnZ5xAJU3vLTOmM4DSxnkM/X3ieeoE5RFdtmUmUlyxU6yWzxV9midSeIih6WhLVy6I7zSO5QFfDhWeoyjzpdmdWLAQGrrtpzi+doJ38FJ2S3KoBJ4VEVRMkknxEBOQ4D3jcEqtlOT8UhVZ5ZBp8Kj7cNoLspwTAdC4+vr7RxOlqQcRyxFvJz7xgySxb6xZdomejruB3iiGYqj2Ps7M/+NLD1wJoNKR5CgeOhdy/1j06xXikSE+I0A+ENkMoj9Q6qw+PJUg63ScRbU8uED/h+6lsMw555mA7DeiZk2jgDw+Ji5r1ySIJvBTg5g5jXLY6xzp2OjekUztCSRxUWHWkJbxsYmTkWdCiBKlBRan8RWGrir1SODc4d2teOYksVMokpTQhiRrlzNISXPM721TlgkglwebgcwASegjr+lXGFkvrJfJIT2DEiZ3MwkEOEk5A1HV214iHlhOGTMURhLsWoKB3bIZ6RvtddCSpBQKkZjKm70BzgRdtHcABnwkEgggqAI03YHasMy/JJm+nfFv6K0qcTMMw6lLcno3TOLDItFA+W+20V1CcQSoaEOGZtHzMMZExvCcjl9Ibkij0H9jJFpIPA8MsttINkEK1yzhTNJH35+kSScYLioPH5xO4myjH6De4Tw++kZA/eTNk/fSNxtP7A4oq1qnMltTHNlRvEdpT4i/28S2bOOj4IvOw8TatiKWZmDvE1jsMuYmYSpRUhJISkhlNpkTnXpAJSDHNmmLlLCkq+nKEuLrTHqe1fQyVZJxCXACTlhqQ24zGe0HXUhJxOStJcAuKvqRm77vElhvOaRLK3wKKmrxDk8sstYkmWETJhV4Zahnx4qA5itIjnN7UtF2OEWrjv+i2ZOVJLfEkZcncQbZL3WRTKmRHtHNusakh6qSKvm4O4NcmhciUMXhLQyPGasnnGUJD6TMlkElKpZLByHS7gdIKskwJnJlk1UPJj9NYRomTEHCUhQJ016axYbut0ucUnw40AgOz1z4s4aFTjX8CjLwG/iXUtj4EMkDcuCVfLpE86UouASErKArkFOYSWbGlKMVFqWtShyL/AKQ8Fo8POJpR4vQ5PQ0Uol2BA05cOECqJET2K8QxxlIqyUvVTD4m0GXWJps9O0bz/Qj2mvJXu1NuBky0gsWII4Ak1O2ULLIQE1zzPR2IB+UcXlau9mmlHZPAD56wbY7MnEHoB9CcjTOD1GI+KbaQJf0vCJfFKs96fKFLlhwh12lU+F9ArkcqiEuFxrD8L+CByr5hd0y8Swnj+/o8WO8r77tBAfNgNGga6rrEmUVr+JQ/2g6c4R3jbiuZw/KOtTCGlln+kOj/AI4bDLrnlc9JrQ4jXUOR6iL7PtQ8CGfEnEzjwskft0ik9n5QxO/E/wCo/QkwVel8zanAAUnDRIxBNQMKugrCc0OcqRkX5F9vnn8ROwuVJBZIer/E5GzvC/szixqY4FYwWJLUBoRv4oc3ZJE1c+aap7sDFV3WXPM+E+Uc2GzSwJhUkFQYVY00ihTUVwFvE5PlZB2pmmYSmYwGIhPIe8VghOAy/FiZ0ncdM6QfeqncOWD8hyGkJpVhXMmpSxDgsS9aH6NFeJLj2TTTi+gazrKS3mIsEiQFywqmbHnpCK1y1BVQxFCPRoNsa1EApLNmHz2hmRWrQOGXF0xom71AggNDAkiA7PbyB46cdPeCZVoCqg/eUSu72HkuRHjjI6pw8oyDv9E/BlKtK9Y6kTGVGWoeKNyxWOhehXkNSnaNvTCNT5uco0E0jSVMX2rCRwVb5pTJksT+YZ/4nJt+MN7FbApKSspcto6lVD19AIgXZBNkIoFFBch2ooDXmMoJu2y4qpoUMcLUr4WB4ZZRJkcXHZZg09DO1zApJLu9aa/KKdMUZE0j8umrA8YsdmmzGdaCnkzttq0Ir1sxKi+ZrGenVNp9DfUvlFNBS5mIkDofUERYruRLKQFIQSMyzE+VYpdnn4ThPThD66rwZQesHlxtLRJGSb2OL1mMtJyp7ERuy28F4EvZRUQrNhoHIrnSFiZyXzbRjTjrCVC47HqVFqRb0pSkskqcqQSNWql2yP65wVYbZ30slTBVXAO1ehrkYrU6StSE92oUBOjE0oTy1jq77WW7wO7MsaHYg6Kzpq8Lli0bysks1ncg8/0hjIlVP3mPpBEifJmI0BT+ZPsoaHpGl3ZMTLcTUBzQMXcsw1c7QmUm3THxrwLb8l/AOB+sLrulgzEg5D5QVbUTyWUhTpLUBajg11eN3JZSJhKgQw1p78ooj8cYqXynYZ2jt4CQgdfSEFnlOX1y++kbttp7yaToSw6RNIQEkDImjk5DU84KEeEQcs+TLJclmZBU2eXIZfOEtmvAqUsqLhanAy4FPk3UQ5nX3LQhknGWYBOgGpfSKzec5CEpTXEU4imlBStOcJhFybbRsZxS2WqTLQiwqIoFqUoPmpiAKdPSEirT/DJDYiankzCHNpWhdhlBCsSpaEKI1YhyWOheFVmkPLUdHpz3hcVVt/Y+LTSK3alOW3Pm0OrNZQO7U+SGH+pyfUwntn8x4ZWG8AE4VFiPbMe8WzviqJrXIivmwZrZ96Z7HpCKVN7qaknJZ6AZEcaxb5t4Szr6H6RXbwsaXOEug6VpG4ZuqkLyQT2h4i7JahiNQQ466wKi71p+FT8OH3pG7tvFIlBJJo4y8okXbkHX0/WFfO6CtUa/DqjI1+NR9j9YyD2BaKfMrhO49qfWOkJrHUsOltUueY1bkaxzLFI6JEgxAeNTJjJLZ6bRzLEQWpGUBWxjehzdc3EPETmzJJFGh7YbUJZbFhQTnV+SgQ0IrlmBFdRDW2TElILOxcvXSmf90R5lcqKMVqNkqbUQCqqklRZw3hp7O1do4FjBllgHSoqSDkxoRypEVhtqC6TMwH+7JjpWhzhVed6qfAmgTQlyCdMxkIVHHJukVSyxjG3s7TIT3i9AEvk7UNPOBrDaiHZLqFW4RlhnYSWUBiDBRyYuCGbjA89XdKBSQW9YtS20yOUtJouFjt6aFYILNXIxxarElY8LcmDeZyiC57yxAMAecMZtoDEMOkRtOMtDU1Qjk2Ns0ul8grCNvhNIPtlsSUS0oAACgVCmQqQal6wttV6lKiwSdK6cmgZd8TC7Mn/EAepeHe3KVNge4kqGt5WoCalco1IdTHM8RESb8LjFQguCNDyGUKVWhSviUY4QWyMGsSqmA8j7RfLBf06eGRLBGpZs/wDL9YbS7CogBQALVasefWa/pyPhmKHL9oa2LtFalVM5NKMsh/8AjEeT07W1SGxmmWmbcyFZgc2iq9o7lwAzEqLDMF22cUg+V2rWkHGUrPAfNhCe9r+M2iwyHcgfM6xmKOVSsKTjQhVLKyADUZVNN9I1a5pC3BJLM5GZJ4kk/tDazIlHEZYLigYFy/DWAhhCj3gNKMXzq+X3WLozti3Co/0sNlQqZYpa0vil4kqbVOIlvUxKJ+CzJbV+tTA1w2qVM/gN4XKgAojZ6PXeObxGUtA4JHPL3iJxuVP+lMH8f4KVIKwpT1B94BmWggnkPvOGNgQR3gLigcHTMVhTayMRd+gcRdDeiXJfGyVE5R28h9YnE0at99YU4239IzvP8oNwsSsjG3fj7Ma74fZhYFq/ujaSonWM4HuY1xj7/eMgHxcfONwNBcjmbKANC4eIykO20dz1pTkAH5/OI5anHKnrSHoU9OgiVRn3Hu0STrO6usQCYH8unKJMTqBJINHbI8YBhaaoNsyGia0TwoADT5ZRwielI/KX1IJ8qQPNtWI8PKE1bsddKgiQmrEA8SAW840ZBS4UApOho4GfWMkjYRYruu0KQ6hnpvSh6GFzycNsPHDlpFTmyh8KW9TEf4Nqn19gNTFk/wCzFLqYKT/VoDxG3ERBNkpxsUIqnEDnDI5r6AnBR8CixWnuyzFj6cRBdsvTEGSetYLXJwrKcCWZwW946CWmFCgkUBBA5ZvGOSbsXtaEShHUuY35UnpFg/DDNhHKZI2jfdX0H7YrkzE/0F+TiCioaJSHLGmTu0Ft6wsvC0ELI0ocoFPk9GPSCcXiZ2ptlERmZeUCieo1f0gizzJR+LF7jyBaCao8mZMnNnAwmKJ8CSoj+1/RosMj8PQhaPR/XKDZfdkMJgpy+VIU8yj4N435K/ZZKywYIILlLEPB1qsSFAky5g/0v6iGn4MZhY9Illyh/U3IgZcoRPNbtFcbUaK1d9yzMeJ2SHYEss5+UC/jiJzvhCaeI5Uq7MXeLSu5JRL4lf7hHJuGWPyIPk/kQX84JZ4vcgOKqolatM138cpTl6Ft+DnPfSE09AelaVcjPqRF5mXbL1ljyT8hA02xyRonhl9IbDPFATg5aZS0z8P5Q/N/rHSLw/sHSLd+Ck7D0+Uc/gkPQQz/AFEfoX7UvDKwm8hqj2jE25BZ0nyi0LsIGn/qflEH4Uf0npi+kZ70fo97b+xH+IRsfvrGQ8/DJ2V5KjIL3kDw/ZWLR8XQRwj4oyMivwIf5HU344nRkPvWMjICR5HVnz+9oYXl8Kf8vrGRkLGBFjzi3WP+UP8AAf8AERkZEHqui/0/Zlq/ldIQD+Yn/Bf/ABMajIzCD6jwSWz+YP8AD5Jjdq/nf6fmiNxkPXf/AESzMGvWORrG4yAHeCNOY+9IQXn/ADP9Kf8AiIyMh2LsTk6OJMdpz6/OMjIoFoJl6cvkIb3VmPvSMjImy9DojKz/AMw8h7iD5eRjcZHPZSuiRGkdT8vKNxkAEiayfCOQhbb/AID/AJGMjIZHsBiyy5dT841O+X1jIyGM8ujlcDfU/KNRkagWSxkZGQ0Sf//Z"/>
          <p:cNvSpPr>
            <a:spLocks noChangeAspect="1" noChangeArrowheads="1"/>
          </p:cNvSpPr>
          <p:nvPr/>
        </p:nvSpPr>
        <p:spPr bwMode="auto">
          <a:xfrm>
            <a:off x="155575" y="-120386"/>
            <a:ext cx="304800" cy="254001"/>
          </a:xfrm>
          <a:prstGeom prst="rect">
            <a:avLst/>
          </a:prstGeom>
          <a:noFill/>
        </p:spPr>
        <p:txBody>
          <a:bodyPr vert="horz" wrap="square" lIns="91440" tIns="45720" rIns="91440" bIns="45720" numCol="1" anchor="t" anchorCtr="0" compatLnSpc="1">
            <a:prstTxWarp prst="textNoShape">
              <a:avLst/>
            </a:prstTxWarp>
          </a:bodyPr>
          <a:lstStyle/>
          <a:p>
            <a:endParaRPr lang="es-CO" dirty="0"/>
          </a:p>
        </p:txBody>
      </p:sp>
      <p:sp>
        <p:nvSpPr>
          <p:cNvPr id="1028" name="AutoShape 4" descr="data:image/jpeg;base64,/9j/4AAQSkZJRgABAQAAAQABAAD/2wCEAAkGBhMSERUUExQVFRUVFxkYFxcYGBgaGhYcFRgVFxcYGBgYGyYeGBojGRgYIC8gJScpLCwtGB4xNTAqNSYrLCkBCQoKDgwOGg8PGi0kHyQpLCksLCwpKSwsKSwsLCwpKSwsLCwsLCwpLCksLCwsLCwsLCwsLCwsLCwsLCwpLCwsLP/AABEIANEA8QMBIgACEQEDEQH/xAAbAAACAgMBAAAAAAAAAAAAAAAEBQMGAAECB//EAD8QAAECAwYDBgQEBQMEAwAAAAECEQADIQQFEjFBUWFxgQYTIpGhsTLB0fAUQuHxIzNSYnKCkrIHFRaiJEPC/8QAGQEAAwEBAQAAAAAAAAAAAAAAAgMEAQUA/8QAKREAAgICAgEEAwABBQAAAAAAAAECEQMhEjFBBBMiUTJhcSMUQlKBwf/aAAwDAQACEQMRAD8A8vkym+cMZVlUQKUgIS6trn04Q2sjlCX0eI5yoogiA2RZP6xZLnu3BLD5qqfkOg+cLrPJdSRuQIsLeJhEeabqiiEfIbKk0z+/rEhkUjJCFNo3LeJlpbXKJeToBxVjyXN+HZh6QUqbTMNtAcwZAFqD2jibLLUPvHPvbL+OkLbyQC59oRrsYdy8OreSIUrkPrFmN6FyRv8ADpFaaRFNnDTziVdmyrzjhcoAVFN3iiL0TSWwbGo5ekcAGCptpQkAOGNOsRFYZxXkYYhbOAhVKiOxZVH6AREmbw8/pBdmtBCg2ufyjzvweXZDa7LhwAjMuXoGHvHNnkpV4QoOz+dSByjVonqmzSASE4ggbEJHiOXBWu0GGwIGVC+esBbS2O4pkJuptfWIVySOMNHO7xC1atm3oD826QKlI84IBShtI2pvswSttoimJDRt2ZxBlkRCuaIImyRrESpSdh5QaMoDmzRuIHXWClIS+URqQIYmC0ArlxFMDQasV5xAvOGJi2gJZfSMCaxMqXHJRWDTAoG7s/f7xkdd3GoZYFA8wlK0n7+6+kNbNNCUtXlAc+zuEH7qHHsYcXJdhnTEp4h+WvpC8kko2ymEW2M7uksELIPiUyf9IJJ9GgvvyVZfflB1/TO7VJQlKQgqb4mYBJADciesR9y2mUczny+TLONaCEWggCojQnHd944tT05RqUqjQUYriTTb5UXKVZUlndi3Ro7XYgBmal9OkHWKT4Rs1MtXji2o8Mc2uy5O9FWvVActCO0TACPFDS+iok01hFPSonk0W4Y6BkTkkksS1NecRLlKPLnGEqDgfdHjkmYMweFDFUeiKabkzDI0zjkyTE0sKIqk88vSJkWRZGRbnBWDxYuFlO4ygqyoL0odH94ml2Ekl6ARNOsGFClPUJJHkSI9y8HlF2CSpiEzQnRCCRXUmpPHM9YMmTtg4hbcsnwY1B1KPoKCGKkZ/KkLlVjv4c96dogE3LitXoFj5R3MmMH2rxpWBJZpLGTBzzYP7x5Ixk5VoYjUoCF192hUtLoVV8m5k9PrHV3XkJyHNFAsRx0g1DVghagDES0xIAI5WRuY8jzIQ0QTExOogfrESl1rBGA8xEBzE7wfNO0cLUGg0xbFkyNJTE80OdIiblDULaIMJjI23KNwZgTYrGZs1CMsSgMsnIH1j1q5uy0qzodLlRoVHbYAZD1jy25i1pl7BaW1yUNegj2xXwgHb79o5XrpyVK9HRwryebds7SylANRfV2A5cOkbkW10p3bzpDftDdcta8RGZcjSgLHzhR3OEYRoGgccouCQ2S3Yysiya8Mvv7pEy5gGWv6wFY1Fqt9mOZ5DgEajXOsDxFuSRfZVsyAypEVqnPHcqX4gNP0jdos/t7REtlGiuXtkWEVmdMOL2pFmvQUMVib8RI+/wBouwgSGFmU2VH/AE/SC5ckq2LQLIIYFnz/APz9INs8sBzlDFERKXEhmWav7R2hbBm9vsxMsRCS4pBcUK9xs5Vi3HkHgO/Vq7ogVKmT65+w6wUU5c4R3tOealAB8JClHgPr8xBxjRkXzdB9nADJFcICfIQUW+xCi75xlqUuY/iIAS+4Ua8aAU35Q7mXgkBIVK7p2Gb1NA4d+PnATnT0h0cDa7FlvA7tW5BA5mlIQ2++1BQSkFw4ADk8dK5RtrSZqgqrBRSckkgtQmg18oKvi1TJfd4ikhJHwhjUFwDnzh6dNL/0yOL4tsXXjIWlCJk3CBM+ABSVK/1AE4ctYHubwTwNJiSOAIqD6esQ35NK1JQcXhqonMnOgFGGQ5GJrospXNBFQip9gIel8Nip90WUqG2kcKUNhEiZNKvHZkNEpl2BzB0gZckQZNRTKBZhOoPlBoEhmyqUPOISncffnEykNnESgT9INAsiwcIjwDlEykmBykvBoB0Qd1xPnGRJhjIYCF2IKlLS4IUlRChqFIICh0IaPblpdALZh+T1jxO1W7vbVaMORtExSNmVMJ+YPUx7Z3uGUkf2iOZ69U0dDA9aKze0s5xX+6KlZMIeX/fMqX8SgODuX5CsI7FfKFqKUA0D+JJSDxEIxKXG6KJNdBVms4yJan0pE8uSkKcl9qbbRpCeZfbiREqJZ29RDl1tks18rSLtZGqdo4tMwNDGWgkAUygadJTqK6RG4V0NjNNlMvmuQisroquf0i43zJ8ZIAHCKneYIVQZ5/MRRhd6GzGVjyzb9h5QXKLZqBq+XEfKIbms5XLd2whzTLKGCLCmp7wPs2cFySZPJX4A5x29o0nzMTiQl/jFOBpBQscpqzc/7SI3nFeQHBvwLJxADlgNzSK9Z372ZNAdizHIs1Ns1HyMO7/UhAUh8VHq2W2taQolWZMuUmZQrIKi+pPiHlDOSa0x2LHXaBbHJnKXjUkEghTKLAPkVMCzaDgI5vO1mYg03SFOwLakFi+v0h/dEjwOpSaupWJOJ3chLAhzkM4r152L+IvQKLJSKs+rczlwj0GpTp+B+4x0ZYp4UFS1KUcRC0EB6gFyRq5ejZxDbLWlZwipB6uNIOs/ZiaiQpdEgJUSVFgGela506kQlu5aCSogVZJqXCnovL4SKFue0OSi25LwKUmkoMht9kwJSog4iS+lQp6+0F3VfElAJIUlSmelODF8qwVeRThT3isgaByS4DeusIJ8tKklLYWchRGwJY8KDzMNxvkqYvPjp6Lgi8pRDhYaDzYv4YWFpJp4RVgqg8W/DntFM7K3GufPwoLIZ1qPwyhx3OYAo8egSpKSRIsqCpCMyTTitatzsNMhE3qHwdJgYcal2LZd3KUkKBS22LxPs28QzpBFDQj9YfTZaZBcKCl5YtEvU4dTzhXaLShnUqj8dt4RHO2/0Ol6ZVpiqal9oGmS/aG2KS1H8/m8ZJsSJjlL0zcxR7iRI8b6K7NQQPnGgl4bWyzoSSCCSD0gXwk5e3LakNjOxbhQs8vvrGoJwJ29Y1DOQPEXXdMac+xc+0XLtR2xnOZctZSB/aEnQs6VGhfOKPZ5gDgZ4qci9DyIh7ZLBZ5icU4l0gUBwhgRUlju7DbMRuWEXJSkOhJqLSAp05VMeAFgHd1Z+JmLOS7mHN3r/k4AwArri1UTzr6CE3/a5bJKXBfd9yQDs3vDixTFMUVL5MDnxwwrJVaHYe9lxu+UCRmaEsG2OppE6LOO7cj8242ybM8+EAWJWEJSNKMz6HQQwlylM2FTFq4Tx4xAnR7JFt6L3Z5deURWmUS8FWceF44nCkY1oTGXyKlfMk4qUioW4eInaLpfq6ZHXKKLbll+D68IHD2dB9D/ALPq8E2tO6V6Nn5wXLIC5TYchmaa5lqVeF3Z8EkhJopJB1oWcVNIfSrmfNJLZZDV9VRrdMRJbsr1svASgrFVyACDWh/LvCWd2lWohKJanagwktnBfaWRgnpfIg4eYbE7Uy1hcbw7oO4HH7zhsYpq6seo/bJbdhVLCluFqSxAphzIoS7jFyz5wrs0w4CgqBBAqBx8xmYDt1tUoAgmoc6Zu1NKe8DWRCllKcZANHb16CKoYqjtismRXUQ2TfykpCc2z8qRd/8AppdyLSZk6YMQQcCX1JqVc2I8zFIKKBKVuEhvh4vQV4+cel9gliz2RzUk94phU4lrSGH+KBAZXGMbXYt8+rJv+oXY1VplPLUkFNQCSHoxDgF6ZbNsY8wkXCpEzupjBRCnBLsw+KnxUBzZiz7R7fPvmWUOFAHNnryIBcco8r7YXvMKigplKUspwKCcK0k5+J6gb8YVizSb4I2EKXKfgT3jYgMnpqS59KDpA8u6lzihKGJXqTQZuSdgATyeOlWWaAQpSTycseesWH/p92eXNxK/pVQmgJoS/AU84e5OEbsqm15VIst29n0iULPK8CEtjU2e617rVRkaBn0h5+DlypWBCSlI13O6tz96QfZruRIlhJOJQqeJLkluuu0C2hphBVpkNB+scnLN+XsXB8uukJJt2u6jmcht+pivdobDhSBUlWg9+Qiw3nehSoolJKiMycQA8hWEau0qO8ebKTiAKUqcioqxc5Oc43Epp2ip9WxZZpeBwp0nCRz5GD+z0jEJjaEeuKGosimVMmGXhDnClIZtAFHeFGEABiA9aFtBsYpWXmqOfPHxdgd7BlzA+ZFGG28L0/Eg1oBoOOmsN5ksHMp8z9Y4TJRuj1h0Z0IlAS4TuryTGQbhT/Un1jUNsAqSZYATzf6QTPU6Rtr03iGYhsA4D1jJ6vC/H5xczFpHdkQHwlw5ZwWzfWtNw0OrttKpaiT4kNVndjk41rrCGSkg8D902htYbJMWQE5H04NrCsq+xsGq6LJLviWUghTEGr0Z+XOHK7fIEv8AhzO8W2eJTBQH9I0dqRRbbZRLUJaAFL/Mo1CeQyesMVze6s47pWE4vErMlncPm5LcqRFPDFpUxynUraPZOztpWuQhUxsRSCzMWYVUNCc20eDpqoofYHtDMmFUuawKWLcwCPOLzMFIndxbixLXysrl8gRTbxkbHXrFwvdDu2cUu3BWMesLxLZf/tCLvlNQVq/m0NZWIMaliPeIuzkoKmsf6Tps0WwWBG4/2xs+9iW0nsr193MmekLzpRncOGcNr9I8/n3QsFSZjuks7+td6eceu2iUkBgdHHhyyiodqbLglJAqpZYcTvBYckoviUJKcbZSDIC8TEZlI/0gN6e8c2FnPhyfozUhtIsgVOAD0T4htlXqPaBFSQJ80PkotyJf5xdzvQrhtSMVLcULF/TaLhY1mZZky0TkS2l/xCRkJa1lir8r4gX4RVSwixdiCDaQkthKS76sQRTmIRkerCktWB3LOONQcMCeAI3rEvaC5TNKFpD4djUPrx5Rdu0NjCkqSlIJoRkPXjFIReUxCsKyzUZSWb5NxiWM3KXKPgZBqUaYRc1zIUMS/wCKNEA6hvjING2pnFysctMlFUpSoOlKUgBIBOgy6xUbOkFfeJJDkY0g/E2SkkZKryOsWSySisBQWVjQsHzyUAzHg0LySbPTV/k9BkkmYpieMTfgxs8dSk4T4dvrBgluKwqEbETyU9dFBnTJvioAhySp2ALnzp7xQb7CgFLK3YgCn5dGO7iozi29p1d1MVZ0ZKUVAJYllGgZI94p9+rRhw4gVh3AJISQddH35iOr6aDTsZmnFw7H95X8U2OVLJHeKSl2/KADVXEp0zhDYL0IdKvEB5/rEd5WQ4QXckAvxIxexiG7bLiYMrKrB+vD1h8McIxZHk5WkWCUcYdNeR8o0UF8vWJ7LICEsFKYZUNIlRKc1UqvAxPdMxoT12jIN7tH9av9pjIbyAoqqtH0EbmB0kcDHJz5ACJkChi4Ds4u2W9dv294c220qRLCUKbGcNKE6Z5gQvsSR3bGj/UH3g6yy+8XiqWoOHKFT27ZseqGFwXampI6vmdTDAy04iABhSwZqP8AEfUCObpnJNmWsGtcvyuaBt2iCzHx4dASekQyblJsqilSG1xyUyJney/jLuFVBCqsNqtFp/8AMkuEqSQWcl6bU3ioWSa5OeZ/SJJtVBy+Ev50MTyTlLYyk0W28Z2IULhQfmDrFXt3xt7fOFM2+Z0pCUglvEGNWCWFOkQ2W/kuO8SVeIh3LgM4I4gs+8HHDJbCU09Fs7Okpmhs2I82h3brwWrAlLg1JbStGPnFKuS9Jq5jSu7BIOYUfnFmsd4lLlblVeDlyMIGgzheSLT2DJWw2UibmVk0oCXf0pCW3SfxNqSioCEFR4KO/EEp8ofJtLpyIpm/OFPZYuuZMP8A9iqE7J+Rf/1gV/yChKrF12WAyVTlKScISUudSDkCcxT1it34nCvHR3ruWYEOKR6beSQEFxwjza/1YihIyUp/f5CG4J8p7KGk8TYuVeJJGFPxZORUw97MW0ptEtRp4wk8leE1rk79ISFIxppk/TSDUKAA+2ijIlVIQk3dnp97zgAVaDOtOXGPOO0cyYEicQWUSHO9CAekXWzWtFpky146H4x/cPyt0eBL6s3eyu7SGQjxGub0B5vHOxP257QcfxpHn9g7R4aFWE7F2P0ix3d2iLuiYULbNnSocU6gecV2/wC5iAThYpqVMxIyPhBycvkDUQksmNKmGR0+hjqPDDKuURXuyg+MlZ6fae2M6WkYu6dTDE5D+Zb1iSzdpLQqWZipnhyAAS2VSCA5Ff1ijotQXL7qYaE0euEjI8BoecMLRPVNaWPCmWEFQpQJUkNszAnpE3s0NfDtI6/AKtxM1U2qVYS5IITsNgS77Nxge09jfD4HI9+AcV8g3GLZclzS0I7wAFkhOEsyMJwqPmAepg21TkgfxB4WYEVKjoAN30ij3OK+Jz5R5SaPMrSooK0KoMwDVigAM40KR6Rq6pIPjxpGYIKgk6VYnc7RN2rWMRYAO2WXDLnAN2XauYrC7DU50y96Q/Thy6Nm5KVMa2i2pSHxOOGEgah9I5sdtC5mFLGmIEVyZwaDzaB7R2RmLIwO5Vh8TAmrPycZ8YY3Xdos86YMwWwK5EvxzaEv20tO2Dcr60D41f0D0+kZDHGj+of7oyB5G6KUhTk84Kl5GApRYQXIEdCSFxZOiiB96mGVyuzgPU/vCpR8J+6GGNxz2CTmxqOuUIyfiFDUtlmuqzpCClNHJVWuZevtCW8LT3a1EZqAHnn6CGyb0lpBA8JzyyFH8q+UV+8EY5iADTN+GZ9olxq5PkPm9Uh5YrUlEvEczkNSSWAHSkd2YFZZ3JzPPOK+idjOIqIQglIYE5a0yeLX2asvffy0qKQ2JTGnmM2gckOKbNjJM3/48hcvvJpU9QhILUFHOrmK/arnwk4CWGis/OPQL3SwAZgMgxoGoBFZtQKj97QGLJIY1SFFhuKdMmJTLNc8QphAzpFwstjmuHIXgUQPCxUxJLtTM6bxD2ZlHvQdgr5CLDY0VOVVK9T9IHLktgrQLf8AOCbOo5OMIbUqOF+VTAVl8CUpyCQH4nMk71eO+0S8c2VJGT94rkkFh7+fCOZssDX71g8UFxticsmqSGd82kMQaEAltCNwY85vBb2gNkHHp+8Xi/ZzyknNx1FKtwjzifax3oLjV/vzgfTx2zoOSWJEp+IRJMmvTqTttAsi0YiVaJFOusT2ReNw1X9Gz4t7tFXH7ESnS/oZ2b7RmRMY1QpJCtQDorp5tF8uCzqnYlpX/DLOUkjEzuOWm9GjyaUkAlNc29Y907IJaySdPBlzrCfUYo2mI92UYNFY7U3Nifw6UIFEgBg750Aig2GxlIUpqOUoGrpz9x6x632hkhlEZ55nyip3Zc2NS1CgQCEvkVqqo8g7dInx5eCaZUlySZT1WEau/wC0NOyVjKhPUuiSkyxy8QcciftoYX9ZEymSlmSlidzqYSWC8ZqEk4mll3GF6klm1JJJpwOxavHL3YtIT6j/AB019lsl28plN+ZRqdyGctxDeRirrvVS7VKBehKQnQOKnnlwbrBNmtSZgXKKiCGUkjTdjrn9tA1xA9/MUupQjPck5g8hGRqMZKXYMocpqUHpi/tJMKpoy/bfqYI7LoUlRW+EJDYiBUu4wuMyOH5hC29Z4VPG9SR5D6jyhsjwgABhTn5wzqCiDl/NyLHZ0JEoBOoKgTm5CgCpzU6+cA32sd6lj4mOLg5o/r6xDZrd8AP5Xfkxbyc+cdW5QVhVR9eLsQfUjpE0YtS2ZKXKNCfF9/YjIlcbxkV6JqZVVIoHziRBwpKug4mMCnaIJk/ErgMvnFm2euhlZwShjmRnzrEdmmmWuuRofrHUhUxwEpcEVLcYknFJUzihhT7oa4vtDqRNRMSygC4LK18+rQtvGyTkhgKhLOKg57ZUMS2WV4HSQQDmCOG+WcGS7QpA8RLgO3lE98Xoa42vkKLBbE4QlmbPjzOnpFxuntJMkJSlFUVOEgZvWvGFK5EqcHLOclChL0zz4xwbEqUPjxIO48j/AGn0gcnGembFNV5Lme2SpoYoQf8AIPy1iGz2WXNKiV90dAA6TwL5RU5NobDuUgkZtUiHdmnAgg6jOJpY+HQ5JNaHfZyxrC8RHhDh9DntDyyFiQ1XOXEtFas9uUhilTPRTdG55wzsNraXNWT8FTxd1D1pCGnZ5xAJU3vLTOmM4DSxnkM/X3ieeoE5RFdtmUmUlyxU6yWzxV9midSeIih6WhLVy6I7zSO5QFfDhWeoyjzpdmdWLAQGrrtpzi+doJ38FJ2S3KoBJ4VEVRMkknxEBOQ4D3jcEqtlOT8UhVZ5ZBp8Kj7cNoLspwTAdC4+vr7RxOlqQcRyxFvJz7xgySxb6xZdomejruB3iiGYqj2Ps7M/+NLD1wJoNKR5CgeOhdy/1j06xXikSE+I0A+ENkMoj9Q6qw+PJUg63ScRbU8uED/h+6lsMw555mA7DeiZk2jgDw+Ji5r1ySIJvBTg5g5jXLY6xzp2OjekUztCSRxUWHWkJbxsYmTkWdCiBKlBRan8RWGrir1SODc4d2teOYksVMokpTQhiRrlzNISXPM721TlgkglwebgcwASegjr+lXGFkvrJfJIT2DEiZ3MwkEOEk5A1HV214iHlhOGTMURhLsWoKB3bIZ6RvtddCSpBQKkZjKm70BzgRdtHcABnwkEgggqAI03YHasMy/JJm+nfFv6K0qcTMMw6lLcno3TOLDItFA+W+20V1CcQSoaEOGZtHzMMZExvCcjl9Ibkij0H9jJFpIPA8MsttINkEK1yzhTNJH35+kSScYLioPH5xO4myjH6De4Tw++kZA/eTNk/fSNxtP7A4oq1qnMltTHNlRvEdpT4i/28S2bOOj4IvOw8TatiKWZmDvE1jsMuYmYSpRUhJISkhlNpkTnXpAJSDHNmmLlLCkq+nKEuLrTHqe1fQyVZJxCXACTlhqQ24zGe0HXUhJxOStJcAuKvqRm77vElhvOaRLK3wKKmrxDk8sstYkmWETJhV4Zahnx4qA5itIjnN7UtF2OEWrjv+i2ZOVJLfEkZcncQbZL3WRTKmRHtHNusakh6qSKvm4O4NcmhciUMXhLQyPGasnnGUJD6TMlkElKpZLByHS7gdIKskwJnJlk1UPJj9NYRomTEHCUhQJ016axYbut0ucUnw40AgOz1z4s4aFTjX8CjLwG/iXUtj4EMkDcuCVfLpE86UouASErKArkFOYSWbGlKMVFqWtShyL/AKQ8Fo8POJpR4vQ5PQ0Uol2BA05cOECqJET2K8QxxlIqyUvVTD4m0GXWJps9O0bz/Qj2mvJXu1NuBky0gsWII4Ak1O2ULLIQE1zzPR2IB+UcXlau9mmlHZPAD56wbY7MnEHoB9CcjTOD1GI+KbaQJf0vCJfFKs96fKFLlhwh12lU+F9ArkcqiEuFxrD8L+CByr5hd0y8Swnj+/o8WO8r77tBAfNgNGga6rrEmUVr+JQ/2g6c4R3jbiuZw/KOtTCGlln+kOj/AI4bDLrnlc9JrQ4jXUOR6iL7PtQ8CGfEnEzjwskft0ik9n5QxO/E/wCo/QkwVel8zanAAUnDRIxBNQMKugrCc0OcqRkX5F9vnn8ROwuVJBZIer/E5GzvC/szixqY4FYwWJLUBoRv4oc3ZJE1c+aap7sDFV3WXPM+E+Uc2GzSwJhUkFQYVY00ihTUVwFvE5PlZB2pmmYSmYwGIhPIe8VghOAy/FiZ0ncdM6QfeqncOWD8hyGkJpVhXMmpSxDgsS9aH6NFeJLj2TTTi+gazrKS3mIsEiQFywqmbHnpCK1y1BVQxFCPRoNsa1EApLNmHz2hmRWrQOGXF0xom71AggNDAkiA7PbyB46cdPeCZVoCqg/eUSu72HkuRHjjI6pw8oyDv9E/BlKtK9Y6kTGVGWoeKNyxWOhehXkNSnaNvTCNT5uco0E0jSVMX2rCRwVb5pTJksT+YZ/4nJt+MN7FbApKSspcto6lVD19AIgXZBNkIoFFBch2ooDXmMoJu2y4qpoUMcLUr4WB4ZZRJkcXHZZg09DO1zApJLu9aa/KKdMUZE0j8umrA8YsdmmzGdaCnkzttq0Ir1sxKi+ZrGenVNp9DfUvlFNBS5mIkDofUERYruRLKQFIQSMyzE+VYpdnn4ThPThD66rwZQesHlxtLRJGSb2OL1mMtJyp7ERuy28F4EvZRUQrNhoHIrnSFiZyXzbRjTjrCVC47HqVFqRb0pSkskqcqQSNWql2yP65wVYbZ30slTBVXAO1ehrkYrU6StSE92oUBOjE0oTy1jq77WW7wO7MsaHYg6Kzpq8Lli0bysks1ncg8/0hjIlVP3mPpBEifJmI0BT+ZPsoaHpGl3ZMTLcTUBzQMXcsw1c7QmUm3THxrwLb8l/AOB+sLrulgzEg5D5QVbUTyWUhTpLUBajg11eN3JZSJhKgQw1p78ooj8cYqXynYZ2jt4CQgdfSEFnlOX1y++kbttp7yaToSw6RNIQEkDImjk5DU84KEeEQcs+TLJclmZBU2eXIZfOEtmvAqUsqLhanAy4FPk3UQ5nX3LQhknGWYBOgGpfSKzec5CEpTXEU4imlBStOcJhFybbRsZxS2WqTLQiwqIoFqUoPmpiAKdPSEirT/DJDYiankzCHNpWhdhlBCsSpaEKI1YhyWOheFVmkPLUdHpz3hcVVt/Y+LTSK3alOW3Pm0OrNZQO7U+SGH+pyfUwntn8x4ZWG8AE4VFiPbMe8WzviqJrXIivmwZrZ96Z7HpCKVN7qaknJZ6AZEcaxb5t4Szr6H6RXbwsaXOEug6VpG4ZuqkLyQT2h4i7JahiNQQ466wKi71p+FT8OH3pG7tvFIlBJJo4y8okXbkHX0/WFfO6CtUa/DqjI1+NR9j9YyD2BaKfMrhO49qfWOkJrHUsOltUueY1bkaxzLFI6JEgxAeNTJjJLZ6bRzLEQWpGUBWxjehzdc3EPETmzJJFGh7YbUJZbFhQTnV+SgQ0IrlmBFdRDW2TElILOxcvXSmf90R5lcqKMVqNkqbUQCqqklRZw3hp7O1do4FjBllgHSoqSDkxoRypEVhtqC6TMwH+7JjpWhzhVed6qfAmgTQlyCdMxkIVHHJukVSyxjG3s7TIT3i9AEvk7UNPOBrDaiHZLqFW4RlhnYSWUBiDBRyYuCGbjA89XdKBSQW9YtS20yOUtJouFjt6aFYILNXIxxarElY8LcmDeZyiC57yxAMAecMZtoDEMOkRtOMtDU1Qjk2Ns0ul8grCNvhNIPtlsSUS0oAACgVCmQqQal6wttV6lKiwSdK6cmgZd8TC7Mn/EAepeHe3KVNge4kqGt5WoCalco1IdTHM8RESb8LjFQguCNDyGUKVWhSviUY4QWyMGsSqmA8j7RfLBf06eGRLBGpZs/wDL9YbS7CogBQALVasefWa/pyPhmKHL9oa2LtFalVM5NKMsh/8AjEeT07W1SGxmmWmbcyFZgc2iq9o7lwAzEqLDMF22cUg+V2rWkHGUrPAfNhCe9r+M2iwyHcgfM6xmKOVSsKTjQhVLKyADUZVNN9I1a5pC3BJLM5GZJ4kk/tDazIlHEZYLigYFy/DWAhhCj3gNKMXzq+X3WLozti3Co/0sNlQqZYpa0vil4kqbVOIlvUxKJ+CzJbV+tTA1w2qVM/gN4XKgAojZ6PXeObxGUtA4JHPL3iJxuVP+lMH8f4KVIKwpT1B94BmWggnkPvOGNgQR3gLigcHTMVhTayMRd+gcRdDeiXJfGyVE5R28h9YnE0at99YU4239IzvP8oNwsSsjG3fj7Ma74fZhYFq/ujaSonWM4HuY1xj7/eMgHxcfONwNBcjmbKANC4eIykO20dz1pTkAH5/OI5anHKnrSHoU9OgiVRn3Hu0STrO6usQCYH8unKJMTqBJINHbI8YBhaaoNsyGia0TwoADT5ZRwielI/KX1IJ8qQPNtWI8PKE1bsddKgiQmrEA8SAW840ZBS4UApOho4GfWMkjYRYruu0KQ6hnpvSh6GFzycNsPHDlpFTmyh8KW9TEf4Nqn19gNTFk/wCzFLqYKT/VoDxG3ERBNkpxsUIqnEDnDI5r6AnBR8CixWnuyzFj6cRBdsvTEGSetYLXJwrKcCWZwW946CWmFCgkUBBA5ZvGOSbsXtaEShHUuY35UnpFg/DDNhHKZI2jfdX0H7YrkzE/0F+TiCioaJSHLGmTu0Ft6wsvC0ELI0ocoFPk9GPSCcXiZ2ptlERmZeUCieo1f0gizzJR+LF7jyBaCao8mZMnNnAwmKJ8CSoj+1/RosMj8PQhaPR/XKDZfdkMJgpy+VIU8yj4N435K/ZZKywYIILlLEPB1qsSFAky5g/0v6iGn4MZhY9Illyh/U3IgZcoRPNbtFcbUaK1d9yzMeJ2SHYEss5+UC/jiJzvhCaeI5Uq7MXeLSu5JRL4lf7hHJuGWPyIPk/kQX84JZ4vcgOKqolatM138cpTl6Ft+DnPfSE09AelaVcjPqRF5mXbL1ljyT8hA02xyRonhl9IbDPFATg5aZS0z8P5Q/N/rHSLw/sHSLd+Ck7D0+Uc/gkPQQz/AFEfoX7UvDKwm8hqj2jE25BZ0nyi0LsIGn/qflEH4Uf0npi+kZ70fo97b+xH+IRsfvrGQ8/DJ2V5KjIL3kDw/ZWLR8XQRwj4oyMivwIf5HU344nRkPvWMjICR5HVnz+9oYXl8Kf8vrGRkLGBFjzi3WP+UP8AAf8AERkZEHqui/0/Zlq/ldIQD+Yn/Bf/ABMajIzCD6jwSWz+YP8AD5Jjdq/nf6fmiNxkPXf/AESzMGvWORrG4yAHeCNOY+9IQXn/ADP9Kf8AiIyMh2LsTk6OJMdpz6/OMjIoFoJl6cvkIb3VmPvSMjImy9DojKz/AMw8h7iD5eRjcZHPZSuiRGkdT8vKNxkAEiayfCOQhbb/AID/AJGMjIZHsBiyy5dT841O+X1jIyGM8ujlcDfU/KNRkagWSxkZGQ0Sf//Z"/>
          <p:cNvSpPr>
            <a:spLocks noChangeAspect="1" noChangeArrowheads="1"/>
          </p:cNvSpPr>
          <p:nvPr/>
        </p:nvSpPr>
        <p:spPr bwMode="auto">
          <a:xfrm>
            <a:off x="155575" y="-120386"/>
            <a:ext cx="304800" cy="254001"/>
          </a:xfrm>
          <a:prstGeom prst="rect">
            <a:avLst/>
          </a:prstGeom>
          <a:noFill/>
        </p:spPr>
        <p:txBody>
          <a:bodyPr vert="horz" wrap="square" lIns="91440" tIns="45720" rIns="91440" bIns="45720" numCol="1" anchor="t" anchorCtr="0" compatLnSpc="1">
            <a:prstTxWarp prst="textNoShape">
              <a:avLst/>
            </a:prstTxWarp>
          </a:bodyPr>
          <a:lstStyle/>
          <a:p>
            <a:endParaRPr lang="es-CO" dirty="0"/>
          </a:p>
        </p:txBody>
      </p:sp>
      <p:sp>
        <p:nvSpPr>
          <p:cNvPr id="8" name="7 CuadroTexto"/>
          <p:cNvSpPr txBox="1"/>
          <p:nvPr/>
        </p:nvSpPr>
        <p:spPr>
          <a:xfrm>
            <a:off x="22223" y="-13304"/>
            <a:ext cx="571504" cy="5632311"/>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s-CO" sz="3000" b="1" dirty="0"/>
              <a:t>É</a:t>
            </a:r>
            <a:endParaRPr lang="es-CO" sz="3000" b="1" dirty="0" smtClean="0"/>
          </a:p>
          <a:p>
            <a:pPr algn="ctr"/>
            <a:r>
              <a:rPr lang="es-CO" sz="3000" b="1" dirty="0" smtClean="0"/>
              <a:t>P</a:t>
            </a:r>
          </a:p>
          <a:p>
            <a:pPr algn="ctr"/>
            <a:r>
              <a:rPr lang="es-CO" sz="3000" b="1" dirty="0" smtClean="0"/>
              <a:t>I</a:t>
            </a:r>
          </a:p>
          <a:p>
            <a:pPr algn="ctr"/>
            <a:r>
              <a:rPr lang="es-CO" sz="3000" b="1" dirty="0" smtClean="0"/>
              <a:t>C</a:t>
            </a:r>
          </a:p>
          <a:p>
            <a:pPr algn="ctr"/>
            <a:r>
              <a:rPr lang="es-CO" sz="3000" b="1" dirty="0" smtClean="0"/>
              <a:t>A </a:t>
            </a:r>
          </a:p>
          <a:p>
            <a:pPr algn="ctr"/>
            <a:endParaRPr lang="es-CO" sz="3000" b="1" dirty="0" smtClean="0"/>
          </a:p>
          <a:p>
            <a:pPr algn="ctr"/>
            <a:r>
              <a:rPr lang="es-CO" sz="3000" b="1" dirty="0" smtClean="0"/>
              <a:t> R</a:t>
            </a:r>
          </a:p>
          <a:p>
            <a:pPr algn="ctr"/>
            <a:r>
              <a:rPr lang="es-CO" sz="3000" b="1" dirty="0" smtClean="0"/>
              <a:t>O</a:t>
            </a:r>
          </a:p>
          <a:p>
            <a:pPr algn="ctr"/>
            <a:r>
              <a:rPr lang="es-CO" sz="3000" b="1" dirty="0" smtClean="0"/>
              <a:t>M</a:t>
            </a:r>
          </a:p>
          <a:p>
            <a:pPr algn="ctr"/>
            <a:r>
              <a:rPr lang="es-CO" sz="3000" b="1" dirty="0" smtClean="0"/>
              <a:t>A</a:t>
            </a:r>
          </a:p>
          <a:p>
            <a:pPr algn="ctr"/>
            <a:r>
              <a:rPr lang="es-CO" sz="3000" b="1" dirty="0" smtClean="0"/>
              <a:t>N</a:t>
            </a:r>
          </a:p>
          <a:p>
            <a:pPr algn="ctr"/>
            <a:r>
              <a:rPr lang="es-CO" sz="3000" b="1" dirty="0" smtClean="0"/>
              <a:t>A</a:t>
            </a:r>
            <a:endParaRPr lang="es-CO" sz="3000" b="1" dirty="0"/>
          </a:p>
        </p:txBody>
      </p:sp>
      <p:graphicFrame>
        <p:nvGraphicFramePr>
          <p:cNvPr id="9" name="8 Diagrama"/>
          <p:cNvGraphicFramePr/>
          <p:nvPr>
            <p:extLst>
              <p:ext uri="{D42A27DB-BD31-4B8C-83A1-F6EECF244321}">
                <p14:modId xmlns:p14="http://schemas.microsoft.com/office/powerpoint/2010/main" val="2442614782"/>
              </p:ext>
            </p:extLst>
          </p:nvPr>
        </p:nvGraphicFramePr>
        <p:xfrm>
          <a:off x="1500166" y="476233"/>
          <a:ext cx="7405718" cy="44648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Graphic spid="9"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697260"/>
            <a:ext cx="7344816" cy="4154984"/>
          </a:xfrm>
          <a:prstGeom prst="rect">
            <a:avLst/>
          </a:prstGeom>
        </p:spPr>
        <p:txBody>
          <a:bodyPr wrap="square">
            <a:spAutoFit/>
          </a:bodyPr>
          <a:lstStyle/>
          <a:p>
            <a:pPr marL="342900" indent="-342900">
              <a:buFont typeface="Arial" pitchFamily="34" charset="0"/>
              <a:buChar char="•"/>
            </a:pPr>
            <a:r>
              <a:rPr lang="es-CO" sz="2400" dirty="0"/>
              <a:t>Se puede afirmar que la </a:t>
            </a:r>
            <a:r>
              <a:rPr lang="es-CO" sz="2400" b="1" dirty="0"/>
              <a:t>literatura latina fue clásica por tres motivos:</a:t>
            </a:r>
            <a:r>
              <a:rPr lang="es-CO" sz="2400" dirty="0"/>
              <a:t> </a:t>
            </a:r>
            <a:endParaRPr lang="es-CO" sz="2400" dirty="0" smtClean="0"/>
          </a:p>
          <a:p>
            <a:pPr marL="457200" indent="-457200">
              <a:buAutoNum type="arabicPeriod"/>
            </a:pPr>
            <a:r>
              <a:rPr lang="es-CO" sz="2400" dirty="0" smtClean="0"/>
              <a:t>Alcanzó </a:t>
            </a:r>
            <a:r>
              <a:rPr lang="es-CO" sz="2400" dirty="0"/>
              <a:t>un alto grado de </a:t>
            </a:r>
            <a:r>
              <a:rPr lang="es-CO" sz="2400" b="1" dirty="0"/>
              <a:t>perfección formal</a:t>
            </a:r>
            <a:r>
              <a:rPr lang="es-CO" sz="2400" dirty="0"/>
              <a:t>; </a:t>
            </a:r>
            <a:endParaRPr lang="es-CO" sz="2400" dirty="0" smtClean="0"/>
          </a:p>
          <a:p>
            <a:pPr marL="457200" indent="-457200">
              <a:buAutoNum type="arabicPeriod"/>
            </a:pPr>
            <a:r>
              <a:rPr lang="es-CO" sz="2400" dirty="0" smtClean="0"/>
              <a:t>Desarrolló </a:t>
            </a:r>
            <a:r>
              <a:rPr lang="es-CO" sz="2400" dirty="0"/>
              <a:t>el ideal de </a:t>
            </a:r>
            <a:r>
              <a:rPr lang="es-CO" sz="2400" b="1" dirty="0"/>
              <a:t>equilibrio y orden</a:t>
            </a:r>
            <a:r>
              <a:rPr lang="es-CO" sz="2400" dirty="0"/>
              <a:t>; </a:t>
            </a:r>
          </a:p>
          <a:p>
            <a:pPr marL="457200" indent="-457200">
              <a:buAutoNum type="arabicPeriod"/>
            </a:pPr>
            <a:r>
              <a:rPr lang="es-CO" sz="2400" dirty="0" smtClean="0"/>
              <a:t>se </a:t>
            </a:r>
            <a:r>
              <a:rPr lang="es-CO" sz="2400" dirty="0"/>
              <a:t>convirtió en </a:t>
            </a:r>
            <a:r>
              <a:rPr lang="es-CO" sz="2400" b="1" dirty="0"/>
              <a:t>modelo</a:t>
            </a:r>
            <a:r>
              <a:rPr lang="es-CO" sz="2400" dirty="0"/>
              <a:t> para otras épocas. </a:t>
            </a:r>
            <a:endParaRPr lang="es-CO" sz="2400" dirty="0" smtClean="0"/>
          </a:p>
          <a:p>
            <a:pPr marL="342900" indent="-342900">
              <a:buFont typeface="Arial" pitchFamily="34" charset="0"/>
              <a:buChar char="•"/>
            </a:pPr>
            <a:r>
              <a:rPr lang="es-CO" sz="2400" dirty="0" smtClean="0"/>
              <a:t>Fue </a:t>
            </a:r>
            <a:r>
              <a:rPr lang="es-CO" sz="2400" b="1" dirty="0"/>
              <a:t>elitista</a:t>
            </a:r>
            <a:r>
              <a:rPr lang="es-CO" sz="2400" dirty="0"/>
              <a:t>, </a:t>
            </a:r>
            <a:r>
              <a:rPr lang="es-CO" sz="2400" dirty="0" smtClean="0"/>
              <a:t>no </a:t>
            </a:r>
            <a:r>
              <a:rPr lang="es-CO" sz="2400" dirty="0"/>
              <a:t>estaba dirigida a las masas populares, sino </a:t>
            </a:r>
            <a:r>
              <a:rPr lang="es-CO" sz="2400" dirty="0" smtClean="0"/>
              <a:t>realizada </a:t>
            </a:r>
            <a:r>
              <a:rPr lang="es-CO" sz="2400" dirty="0"/>
              <a:t>por y para las clases elevadas de la sociedad. </a:t>
            </a:r>
            <a:endParaRPr lang="es-CO" sz="2400" dirty="0" smtClean="0"/>
          </a:p>
          <a:p>
            <a:pPr marL="342900" indent="-342900">
              <a:buFont typeface="Arial" pitchFamily="34" charset="0"/>
              <a:buChar char="•"/>
            </a:pPr>
            <a:r>
              <a:rPr lang="es-CO" sz="2400" dirty="0" smtClean="0"/>
              <a:t>Aunque </a:t>
            </a:r>
            <a:r>
              <a:rPr lang="es-CO" sz="2400" dirty="0"/>
              <a:t>los autores latinos no desarrollaron la misma libertad creadora de los griegos, </a:t>
            </a:r>
            <a:r>
              <a:rPr lang="es-CO" sz="2400" dirty="0" smtClean="0"/>
              <a:t>alcanzaron </a:t>
            </a:r>
            <a:r>
              <a:rPr lang="es-CO" sz="2400" dirty="0"/>
              <a:t>una gran perfección formal y supieron asimilar el modelo helénico al </a:t>
            </a:r>
            <a:r>
              <a:rPr lang="es-CO" sz="2400" b="1" dirty="0"/>
              <a:t>ideal nacional </a:t>
            </a:r>
            <a:r>
              <a:rPr lang="es-CO" sz="2400" dirty="0"/>
              <a:t>propio de su cultura. </a:t>
            </a:r>
          </a:p>
        </p:txBody>
      </p:sp>
    </p:spTree>
    <p:extLst>
      <p:ext uri="{BB962C8B-B14F-4D97-AF65-F5344CB8AC3E}">
        <p14:creationId xmlns:p14="http://schemas.microsoft.com/office/powerpoint/2010/main" val="1491638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9592" y="697260"/>
            <a:ext cx="7344816" cy="4401205"/>
          </a:xfrm>
          <a:prstGeom prst="rect">
            <a:avLst/>
          </a:prstGeom>
        </p:spPr>
        <p:txBody>
          <a:bodyPr wrap="square">
            <a:spAutoFit/>
          </a:bodyPr>
          <a:lstStyle/>
          <a:p>
            <a:pPr marL="457200" indent="-457200">
              <a:buFont typeface="Arial" pitchFamily="34" charset="0"/>
              <a:buChar char="•"/>
            </a:pPr>
            <a:r>
              <a:rPr lang="es-CO" sz="2800" dirty="0"/>
              <a:t>El natural sentido práctico del pueblo latino, su </a:t>
            </a:r>
            <a:r>
              <a:rPr lang="es-CO" sz="2800" b="1" dirty="0"/>
              <a:t>desdén por el individualismo </a:t>
            </a:r>
            <a:r>
              <a:rPr lang="es-CO" sz="2800" dirty="0"/>
              <a:t>y el gran apego por los </a:t>
            </a:r>
            <a:r>
              <a:rPr lang="es-CO" sz="2800" b="1" dirty="0"/>
              <a:t>valores colectivos</a:t>
            </a:r>
            <a:r>
              <a:rPr lang="es-CO" sz="2800" dirty="0"/>
              <a:t>, desembocaron en una </a:t>
            </a:r>
            <a:r>
              <a:rPr lang="es-CO" sz="2800" b="1" dirty="0"/>
              <a:t>literatura utilitaria </a:t>
            </a:r>
            <a:r>
              <a:rPr lang="es-CO" sz="2800" dirty="0"/>
              <a:t>e impersonal al servicio del bien común, cuya máxima expresión llegó a ser el </a:t>
            </a:r>
            <a:r>
              <a:rPr lang="es-CO" sz="2800" b="1" dirty="0"/>
              <a:t>Estado</a:t>
            </a:r>
            <a:r>
              <a:rPr lang="es-CO" sz="2800" dirty="0"/>
              <a:t>. </a:t>
            </a:r>
            <a:endParaRPr lang="es-CO" sz="2800" dirty="0" smtClean="0"/>
          </a:p>
          <a:p>
            <a:pPr marL="457200" indent="-457200">
              <a:buFont typeface="Arial" pitchFamily="34" charset="0"/>
              <a:buChar char="•"/>
            </a:pPr>
            <a:r>
              <a:rPr lang="es-CO" sz="2800" dirty="0" smtClean="0"/>
              <a:t>Esto </a:t>
            </a:r>
            <a:r>
              <a:rPr lang="es-CO" sz="2800" dirty="0"/>
              <a:t>generó una literatura muy </a:t>
            </a:r>
            <a:r>
              <a:rPr lang="es-CO" sz="2800" b="1" dirty="0"/>
              <a:t>apegada a las reglas,</a:t>
            </a:r>
            <a:r>
              <a:rPr lang="es-CO" sz="2800" dirty="0"/>
              <a:t> que </a:t>
            </a:r>
            <a:r>
              <a:rPr lang="es-CO" sz="2800" b="1" dirty="0"/>
              <a:t>despreciaba la sensibilidad</a:t>
            </a:r>
            <a:r>
              <a:rPr lang="es-CO" sz="2800" dirty="0"/>
              <a:t> y convirtió a </a:t>
            </a:r>
            <a:r>
              <a:rPr lang="es-CO" sz="2800" b="1" dirty="0"/>
              <a:t>la razón </a:t>
            </a:r>
            <a:r>
              <a:rPr lang="es-CO" sz="2800" dirty="0"/>
              <a:t>en la gran herramienta creadora.</a:t>
            </a:r>
          </a:p>
        </p:txBody>
      </p:sp>
    </p:spTree>
    <p:extLst>
      <p:ext uri="{BB962C8B-B14F-4D97-AF65-F5344CB8AC3E}">
        <p14:creationId xmlns:p14="http://schemas.microsoft.com/office/powerpoint/2010/main" val="40834576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1 Imagen" descr="epica-romana.jpg"/>
          <p:cNvPicPr>
            <a:picLocks noChangeAspect="1"/>
          </p:cNvPicPr>
          <p:nvPr/>
        </p:nvPicPr>
        <p:blipFill>
          <a:blip r:embed="rId2" cstate="print"/>
          <a:stretch>
            <a:fillRect/>
          </a:stretch>
        </p:blipFill>
        <p:spPr>
          <a:xfrm>
            <a:off x="357158" y="625252"/>
            <a:ext cx="2867045" cy="37444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aphicFrame>
        <p:nvGraphicFramePr>
          <p:cNvPr id="7" name="6 Diagrama"/>
          <p:cNvGraphicFramePr/>
          <p:nvPr>
            <p:extLst>
              <p:ext uri="{D42A27DB-BD31-4B8C-83A1-F6EECF244321}">
                <p14:modId xmlns:p14="http://schemas.microsoft.com/office/powerpoint/2010/main" val="410679401"/>
              </p:ext>
            </p:extLst>
          </p:nvPr>
        </p:nvGraphicFramePr>
        <p:xfrm>
          <a:off x="3061387" y="1273324"/>
          <a:ext cx="6096000" cy="38907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5024" y="1273324"/>
            <a:ext cx="7416824" cy="3108543"/>
          </a:xfrm>
          <a:prstGeom prst="rect">
            <a:avLst/>
          </a:prstGeom>
        </p:spPr>
        <p:txBody>
          <a:bodyPr wrap="square">
            <a:spAutoFit/>
          </a:bodyPr>
          <a:lstStyle/>
          <a:p>
            <a:pPr marL="457200" indent="-457200" algn="just">
              <a:buFont typeface="Wingdings" pitchFamily="2" charset="2"/>
              <a:buChar char="Ø"/>
            </a:pPr>
            <a:r>
              <a:rPr lang="es-CO" sz="2800" dirty="0"/>
              <a:t>Empezaban con el anuncio del asunto o </a:t>
            </a:r>
            <a:r>
              <a:rPr lang="es-CO" sz="2800" b="1" dirty="0"/>
              <a:t>invocación a los seres divinos </a:t>
            </a:r>
            <a:r>
              <a:rPr lang="es-CO" sz="2800" dirty="0"/>
              <a:t>(musas).</a:t>
            </a:r>
          </a:p>
          <a:p>
            <a:pPr marL="457200" indent="-457200" algn="just">
              <a:buFont typeface="Wingdings" pitchFamily="2" charset="2"/>
              <a:buChar char="Ø"/>
            </a:pPr>
            <a:r>
              <a:rPr lang="es-CO" sz="2800" dirty="0"/>
              <a:t>Usa </a:t>
            </a:r>
            <a:r>
              <a:rPr lang="es-CO" sz="2800" b="1" dirty="0"/>
              <a:t>narración</a:t>
            </a:r>
            <a:r>
              <a:rPr lang="es-CO" sz="2800" dirty="0"/>
              <a:t> y descripción.</a:t>
            </a:r>
          </a:p>
          <a:p>
            <a:pPr marL="457200" indent="-457200" algn="just">
              <a:buFont typeface="Wingdings" pitchFamily="2" charset="2"/>
              <a:buChar char="Ø"/>
            </a:pPr>
            <a:r>
              <a:rPr lang="es-CO" sz="2800" dirty="0"/>
              <a:t>De </a:t>
            </a:r>
            <a:r>
              <a:rPr lang="es-CO" sz="2800" b="1" dirty="0"/>
              <a:t>gran extensión</a:t>
            </a:r>
            <a:r>
              <a:rPr lang="es-CO" sz="2800" dirty="0"/>
              <a:t>, divididas en </a:t>
            </a:r>
            <a:r>
              <a:rPr lang="es-CO" sz="2800" b="1" dirty="0"/>
              <a:t>cantos o rapsodias.</a:t>
            </a:r>
          </a:p>
          <a:p>
            <a:pPr marL="457200" indent="-457200" algn="just">
              <a:buFont typeface="Wingdings" pitchFamily="2" charset="2"/>
              <a:buChar char="Ø"/>
            </a:pPr>
            <a:r>
              <a:rPr lang="es-CO" sz="2800" dirty="0"/>
              <a:t>Versificación lenta y majestuosa, tono elevado y sublime: </a:t>
            </a:r>
            <a:r>
              <a:rPr lang="es-CO" sz="2800" b="1" dirty="0"/>
              <a:t>hexámetro </a:t>
            </a:r>
            <a:r>
              <a:rPr lang="es-CO" sz="2800" dirty="0"/>
              <a:t>(</a:t>
            </a:r>
            <a:r>
              <a:rPr lang="es-CO" sz="2800"/>
              <a:t>1</a:t>
            </a:r>
            <a:r>
              <a:rPr lang="es-CO" sz="2800" smtClean="0"/>
              <a:t>)</a:t>
            </a:r>
            <a:endParaRPr lang="es-CO" sz="2800" dirty="0"/>
          </a:p>
        </p:txBody>
      </p:sp>
    </p:spTree>
    <p:extLst>
      <p:ext uri="{BB962C8B-B14F-4D97-AF65-F5344CB8AC3E}">
        <p14:creationId xmlns:p14="http://schemas.microsoft.com/office/powerpoint/2010/main" val="34343163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1247693502"/>
              </p:ext>
            </p:extLst>
          </p:nvPr>
        </p:nvGraphicFramePr>
        <p:xfrm>
          <a:off x="539552" y="337220"/>
          <a:ext cx="7858180" cy="489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1.gstatic.com/images?q=tbn:ANd9GcSp0GCFTqeO8Dwn63qLdlXzWNPUK1LTNw7umtFsAoGb4xM6ASPw10zF54KMYw"/>
          <p:cNvPicPr>
            <a:picLocks noChangeAspect="1" noChangeArrowheads="1"/>
          </p:cNvPicPr>
          <p:nvPr/>
        </p:nvPicPr>
        <p:blipFill>
          <a:blip r:embed="rId2" cstate="print"/>
          <a:srcRect/>
          <a:stretch>
            <a:fillRect/>
          </a:stretch>
        </p:blipFill>
        <p:spPr bwMode="auto">
          <a:xfrm>
            <a:off x="4788024" y="757267"/>
            <a:ext cx="3384376" cy="2820313"/>
          </a:xfrm>
          <a:prstGeom prst="rect">
            <a:avLst/>
          </a:prstGeom>
          <a:ln>
            <a:noFill/>
          </a:ln>
          <a:effectLst>
            <a:softEdge rad="112500"/>
          </a:effectLst>
        </p:spPr>
      </p:pic>
      <p:sp>
        <p:nvSpPr>
          <p:cNvPr id="3" name="2 CuadroTexto"/>
          <p:cNvSpPr txBox="1"/>
          <p:nvPr/>
        </p:nvSpPr>
        <p:spPr>
          <a:xfrm rot="20585712">
            <a:off x="722769" y="827985"/>
            <a:ext cx="3168352" cy="1938992"/>
          </a:xfrm>
          <a:prstGeom prst="rect">
            <a:avLst/>
          </a:prstGeom>
          <a:noFill/>
        </p:spPr>
        <p:txBody>
          <a:bodyPr wrap="square" rtlCol="0">
            <a:spAutoFit/>
          </a:bodyPr>
          <a:lstStyle/>
          <a:p>
            <a:pPr algn="ctr"/>
            <a:r>
              <a:rPr lang="es-CO" sz="2400" b="1" dirty="0" smtClean="0"/>
              <a:t>Épica en Grecia:</a:t>
            </a:r>
          </a:p>
          <a:p>
            <a:pPr algn="just"/>
            <a:r>
              <a:rPr lang="es-CO" sz="2400" b="1" dirty="0" smtClean="0">
                <a:solidFill>
                  <a:srgbClr val="FF0000"/>
                </a:solidFill>
              </a:rPr>
              <a:t>Se fundamenta en las dos grandes epopeyas de Homero:</a:t>
            </a:r>
          </a:p>
          <a:p>
            <a:pPr algn="just"/>
            <a:r>
              <a:rPr lang="es-CO" sz="2400" b="1" dirty="0" smtClean="0">
                <a:solidFill>
                  <a:srgbClr val="FF0000"/>
                </a:solidFill>
              </a:rPr>
              <a:t>La </a:t>
            </a:r>
            <a:r>
              <a:rPr lang="es-CO" sz="2400" b="1" dirty="0" err="1" smtClean="0">
                <a:solidFill>
                  <a:srgbClr val="FF0000"/>
                </a:solidFill>
              </a:rPr>
              <a:t>Iliada</a:t>
            </a:r>
            <a:r>
              <a:rPr lang="es-CO" sz="2400" b="1" dirty="0" smtClean="0">
                <a:solidFill>
                  <a:srgbClr val="FF0000"/>
                </a:solidFill>
              </a:rPr>
              <a:t> y la Odisea.</a:t>
            </a:r>
            <a:r>
              <a:rPr lang="es-CO" sz="2400" dirty="0" smtClean="0"/>
              <a:t> </a:t>
            </a:r>
            <a:endParaRPr lang="es-CO" sz="2400" dirty="0"/>
          </a:p>
        </p:txBody>
      </p:sp>
      <p:pic>
        <p:nvPicPr>
          <p:cNvPr id="1028" name="Picture 4" descr="http://www.educar.org/articulos/guerradetroya/griego3.jpg"/>
          <p:cNvPicPr>
            <a:picLocks noChangeAspect="1" noChangeArrowheads="1"/>
          </p:cNvPicPr>
          <p:nvPr/>
        </p:nvPicPr>
        <p:blipFill>
          <a:blip r:embed="rId3" cstate="print"/>
          <a:srcRect/>
          <a:stretch>
            <a:fillRect/>
          </a:stretch>
        </p:blipFill>
        <p:spPr bwMode="auto">
          <a:xfrm>
            <a:off x="1547664" y="2557467"/>
            <a:ext cx="3009900" cy="2778125"/>
          </a:xfrm>
          <a:prstGeom prst="rect">
            <a:avLst/>
          </a:prstGeom>
          <a:noFill/>
          <a:scene3d>
            <a:camera prst="perspectiveContrastingRightFacing"/>
            <a:lightRig rig="threePt" dir="t"/>
          </a:scene3d>
        </p:spPr>
      </p:pic>
      <p:sp>
        <p:nvSpPr>
          <p:cNvPr id="2" name="1 CuadroTexto"/>
          <p:cNvSpPr txBox="1"/>
          <p:nvPr/>
        </p:nvSpPr>
        <p:spPr>
          <a:xfrm>
            <a:off x="4764716" y="3433564"/>
            <a:ext cx="3528392" cy="1323439"/>
          </a:xfrm>
          <a:prstGeom prst="rect">
            <a:avLst/>
          </a:prstGeom>
          <a:noFill/>
        </p:spPr>
        <p:txBody>
          <a:bodyPr wrap="square" rtlCol="0">
            <a:spAutoFit/>
          </a:bodyPr>
          <a:lstStyle/>
          <a:p>
            <a:r>
              <a:rPr lang="es-CO" sz="2000" dirty="0" smtClean="0"/>
              <a:t>También hace parte de este género </a:t>
            </a:r>
            <a:r>
              <a:rPr lang="es-CO" sz="2000" b="1" dirty="0" err="1" smtClean="0">
                <a:solidFill>
                  <a:srgbClr val="C00000"/>
                </a:solidFill>
              </a:rPr>
              <a:t>Hesiodo</a:t>
            </a:r>
            <a:r>
              <a:rPr lang="es-CO" sz="2000" b="1" dirty="0" smtClean="0">
                <a:solidFill>
                  <a:srgbClr val="C00000"/>
                </a:solidFill>
              </a:rPr>
              <a:t>:</a:t>
            </a:r>
            <a:r>
              <a:rPr lang="es-CO" sz="2000" b="1" dirty="0" smtClean="0"/>
              <a:t> Teogonía, Los trabajos y los días, El escudo de Heracles.</a:t>
            </a:r>
            <a:endParaRPr lang="es-CO"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87624" y="724745"/>
            <a:ext cx="6552728" cy="2769989"/>
          </a:xfrm>
          <a:prstGeom prst="rect">
            <a:avLst/>
          </a:prstGeom>
          <a:noFill/>
        </p:spPr>
        <p:txBody>
          <a:bodyPr wrap="square" rtlCol="0">
            <a:spAutoFit/>
          </a:bodyPr>
          <a:lstStyle/>
          <a:p>
            <a:r>
              <a:rPr lang="es-CO" sz="2400" b="1" dirty="0" smtClean="0">
                <a:solidFill>
                  <a:srgbClr val="FF0000"/>
                </a:solidFill>
              </a:rPr>
              <a:t>LA ILIADA</a:t>
            </a:r>
            <a:r>
              <a:rPr lang="es-CO" b="1" dirty="0" smtClean="0"/>
              <a:t>: </a:t>
            </a:r>
            <a:r>
              <a:rPr lang="es-CO" dirty="0" smtClean="0"/>
              <a:t>Atribuida d Homero. En 24 cantos relata el asedio de Troya (Ilión), la ira de Aquiles contra Agamenón; gran cantidad de combates de los griegos por rescatar a Helena raptada por Paris. Se destacan héroes como Ulises y Héctor, pero el principal es Aquiles, </a:t>
            </a:r>
            <a:r>
              <a:rPr lang="es-CO" dirty="0" err="1" smtClean="0"/>
              <a:t>intetrvienen</a:t>
            </a:r>
            <a:r>
              <a:rPr lang="es-CO" dirty="0" smtClean="0"/>
              <a:t> también los dioses en favor de unos y otros.                            </a:t>
            </a:r>
          </a:p>
          <a:p>
            <a:r>
              <a:rPr lang="es-CO" b="1" dirty="0"/>
              <a:t> </a:t>
            </a:r>
            <a:r>
              <a:rPr lang="es-CO" b="1" dirty="0" smtClean="0"/>
              <a:t>                                               </a:t>
            </a:r>
            <a:r>
              <a:rPr lang="es-CO" sz="2400" b="1" dirty="0" smtClean="0">
                <a:solidFill>
                  <a:srgbClr val="FF0000"/>
                </a:solidFill>
              </a:rPr>
              <a:t>LA ODISEA</a:t>
            </a:r>
            <a:r>
              <a:rPr lang="es-CO" b="1" dirty="0" smtClean="0"/>
              <a:t>: </a:t>
            </a:r>
            <a:r>
              <a:rPr lang="es-CO" dirty="0" smtClean="0"/>
              <a:t>También atribuida a </a:t>
            </a:r>
          </a:p>
          <a:p>
            <a:r>
              <a:rPr lang="es-CO" b="1" dirty="0"/>
              <a:t> </a:t>
            </a:r>
            <a:r>
              <a:rPr lang="es-CO" b="1" dirty="0" smtClean="0"/>
              <a:t>                                               Homero, </a:t>
            </a:r>
            <a:r>
              <a:rPr lang="es-CO" dirty="0" smtClean="0"/>
              <a:t>narra las aventuras de Ulises</a:t>
            </a:r>
          </a:p>
          <a:p>
            <a:r>
              <a:rPr lang="es-CO" dirty="0"/>
              <a:t> </a:t>
            </a:r>
            <a:r>
              <a:rPr lang="es-CO" dirty="0" smtClean="0"/>
              <a:t>                                               (Odiseo) después de la guerra de Troya</a:t>
            </a:r>
          </a:p>
          <a:p>
            <a:r>
              <a:rPr lang="es-CO" b="1" dirty="0"/>
              <a:t> </a:t>
            </a:r>
            <a:r>
              <a:rPr lang="es-CO" b="1" dirty="0" smtClean="0"/>
              <a:t>                                                </a:t>
            </a:r>
            <a:r>
              <a:rPr lang="es-CO" dirty="0" smtClean="0"/>
              <a:t>al tratar de llegar a Ítaca.</a:t>
            </a:r>
            <a:endParaRPr lang="es-CO" b="1" dirty="0"/>
          </a:p>
        </p:txBody>
      </p:sp>
      <p:pic>
        <p:nvPicPr>
          <p:cNvPr id="43016" name="Picture 8" descr="http://4.bp.blogspot.com/-tMX8UQTkYLU/Tb32Mnrn3kI/AAAAAAAAAFg/oFF3RctuEEE/s1600/LA_ODISEA_-_Homero_%255Baudiolibro%255D.jpg"/>
          <p:cNvPicPr>
            <a:picLocks noChangeAspect="1" noChangeArrowheads="1"/>
          </p:cNvPicPr>
          <p:nvPr/>
        </p:nvPicPr>
        <p:blipFill>
          <a:blip r:embed="rId2" cstate="print"/>
          <a:srcRect/>
          <a:stretch>
            <a:fillRect/>
          </a:stretch>
        </p:blipFill>
        <p:spPr bwMode="auto">
          <a:xfrm>
            <a:off x="827584" y="2209428"/>
            <a:ext cx="3145532" cy="2598289"/>
          </a:xfrm>
          <a:prstGeom prst="rect">
            <a:avLst/>
          </a:prstGeom>
          <a:ln>
            <a:noFill/>
          </a:ln>
          <a:effectLst>
            <a:softEdge rad="112500"/>
          </a:effectLst>
        </p:spPr>
      </p:pic>
      <p:pic>
        <p:nvPicPr>
          <p:cNvPr id="1026" name="Picture 2" descr="http://ccet-aecid.hn/wp-content/uploads/2012/03/La-Iliad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3217540"/>
            <a:ext cx="3672408" cy="1830203"/>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755576" y="481236"/>
            <a:ext cx="7583424" cy="4801314"/>
          </a:xfrm>
          <a:prstGeom prst="rect">
            <a:avLst/>
          </a:prstGeom>
          <a:ln w="76200"/>
        </p:spPr>
        <p:style>
          <a:lnRef idx="3">
            <a:schemeClr val="lt1"/>
          </a:lnRef>
          <a:fillRef idx="1">
            <a:schemeClr val="accent2"/>
          </a:fillRef>
          <a:effectRef idx="1">
            <a:schemeClr val="accent2"/>
          </a:effectRef>
          <a:fontRef idx="minor">
            <a:schemeClr val="lt1"/>
          </a:fontRef>
        </p:style>
        <p:txBody>
          <a:bodyPr wrap="square">
            <a:spAutoFit/>
          </a:bodyPr>
          <a:lstStyle/>
          <a:p>
            <a:pPr marL="342900" indent="-342900">
              <a:buFont typeface="Arial" pitchFamily="34" charset="0"/>
              <a:buChar char="•"/>
            </a:pPr>
            <a:r>
              <a:rPr lang="es-CO" sz="2400" dirty="0">
                <a:solidFill>
                  <a:schemeClr val="tx1"/>
                </a:solidFill>
              </a:rPr>
              <a:t>Los acontecimientos históricos que los poetas griegos consideraron dignos de ser recordados se refieren a los ocurridos en Grecia durante el </a:t>
            </a:r>
            <a:r>
              <a:rPr lang="es-CO" sz="2400" b="1" dirty="0" smtClean="0">
                <a:solidFill>
                  <a:schemeClr val="tx1"/>
                </a:solidFill>
              </a:rPr>
              <a:t>Período </a:t>
            </a:r>
            <a:r>
              <a:rPr lang="es-CO" sz="2400" b="1" dirty="0">
                <a:solidFill>
                  <a:schemeClr val="tx1"/>
                </a:solidFill>
              </a:rPr>
              <a:t>Micénico </a:t>
            </a:r>
            <a:r>
              <a:rPr lang="es-CO" sz="2400" dirty="0">
                <a:solidFill>
                  <a:schemeClr val="tx1"/>
                </a:solidFill>
              </a:rPr>
              <a:t>(1600-1200 a. C.). </a:t>
            </a:r>
            <a:endParaRPr lang="es-CO" sz="2400" dirty="0" smtClean="0">
              <a:solidFill>
                <a:schemeClr val="tx1"/>
              </a:solidFill>
            </a:endParaRPr>
          </a:p>
          <a:p>
            <a:pPr marL="342900" indent="-342900">
              <a:buFont typeface="Arial" pitchFamily="34" charset="0"/>
              <a:buChar char="•"/>
            </a:pPr>
            <a:r>
              <a:rPr lang="es-CO" sz="2400" dirty="0" smtClean="0">
                <a:solidFill>
                  <a:schemeClr val="tx1"/>
                </a:solidFill>
              </a:rPr>
              <a:t>Al desaparecer, </a:t>
            </a:r>
            <a:r>
              <a:rPr lang="es-CO" sz="2400" dirty="0">
                <a:solidFill>
                  <a:schemeClr val="tx1"/>
                </a:solidFill>
              </a:rPr>
              <a:t>el mundo micénico es sustituido por una </a:t>
            </a:r>
            <a:r>
              <a:rPr lang="es-CO" sz="2400" b="1" dirty="0">
                <a:solidFill>
                  <a:schemeClr val="tx1"/>
                </a:solidFill>
              </a:rPr>
              <a:t>sociedad aristocrática </a:t>
            </a:r>
            <a:endParaRPr lang="es-CO" sz="2400" b="1" dirty="0" smtClean="0">
              <a:solidFill>
                <a:schemeClr val="tx1"/>
              </a:solidFill>
            </a:endParaRPr>
          </a:p>
          <a:p>
            <a:pPr marL="342900" indent="-342900">
              <a:buFont typeface="Arial" pitchFamily="34" charset="0"/>
              <a:buChar char="•"/>
            </a:pPr>
            <a:r>
              <a:rPr lang="es-CO" sz="2400" dirty="0" smtClean="0">
                <a:solidFill>
                  <a:schemeClr val="tx1"/>
                </a:solidFill>
              </a:rPr>
              <a:t>Esta era dirigida </a:t>
            </a:r>
            <a:r>
              <a:rPr lang="es-CO" sz="2400" dirty="0">
                <a:solidFill>
                  <a:schemeClr val="tx1"/>
                </a:solidFill>
              </a:rPr>
              <a:t>por reyezuelos de pequeñas ciudades </a:t>
            </a:r>
            <a:r>
              <a:rPr lang="es-CO" sz="2400" dirty="0" smtClean="0">
                <a:solidFill>
                  <a:schemeClr val="tx1"/>
                </a:solidFill>
              </a:rPr>
              <a:t>a </a:t>
            </a:r>
            <a:r>
              <a:rPr lang="es-CO" sz="2400" dirty="0">
                <a:solidFill>
                  <a:schemeClr val="tx1"/>
                </a:solidFill>
              </a:rPr>
              <a:t>quienes </a:t>
            </a:r>
            <a:r>
              <a:rPr lang="es-CO" sz="2400" dirty="0" smtClean="0">
                <a:solidFill>
                  <a:schemeClr val="tx1"/>
                </a:solidFill>
              </a:rPr>
              <a:t>les gustaba </a:t>
            </a:r>
            <a:r>
              <a:rPr lang="es-CO" sz="2400" dirty="0">
                <a:solidFill>
                  <a:schemeClr val="tx1"/>
                </a:solidFill>
              </a:rPr>
              <a:t>que experimentados cantores les recuerden las hazañas de sus antepasados. </a:t>
            </a:r>
            <a:endParaRPr lang="es-CO" sz="2400" dirty="0" smtClean="0">
              <a:solidFill>
                <a:schemeClr val="tx1"/>
              </a:solidFill>
            </a:endParaRPr>
          </a:p>
          <a:p>
            <a:pPr marL="342900" indent="-342900">
              <a:buFont typeface="Arial" pitchFamily="34" charset="0"/>
              <a:buChar char="•"/>
            </a:pPr>
            <a:r>
              <a:rPr lang="es-CO" sz="2400" dirty="0" smtClean="0">
                <a:solidFill>
                  <a:schemeClr val="tx1"/>
                </a:solidFill>
              </a:rPr>
              <a:t>El </a:t>
            </a:r>
            <a:r>
              <a:rPr lang="es-CO" sz="2400" dirty="0">
                <a:solidFill>
                  <a:schemeClr val="tx1"/>
                </a:solidFill>
              </a:rPr>
              <a:t>paso del tiempo (más de 400 años) desvirtúa los antiguos sucesos hasta que éstos se acaban transformando en </a:t>
            </a:r>
            <a:r>
              <a:rPr lang="es-CO" sz="2400" b="1" dirty="0">
                <a:solidFill>
                  <a:schemeClr val="tx1"/>
                </a:solidFill>
              </a:rPr>
              <a:t>leyendas.</a:t>
            </a:r>
          </a:p>
          <a:p>
            <a:r>
              <a:rPr lang="es-CO" dirty="0">
                <a:solidFill>
                  <a:schemeClr val="tx1"/>
                </a:solidFill>
              </a:rPr>
              <a:t>       </a:t>
            </a:r>
          </a:p>
        </p:txBody>
      </p:sp>
    </p:spTree>
    <p:extLst>
      <p:ext uri="{BB962C8B-B14F-4D97-AF65-F5344CB8AC3E}">
        <p14:creationId xmlns:p14="http://schemas.microsoft.com/office/powerpoint/2010/main" val="10859959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683568" y="697260"/>
            <a:ext cx="7632848" cy="4154984"/>
          </a:xfrm>
          <a:prstGeom prst="rect">
            <a:avLst/>
          </a:prstGeom>
          <a:solidFill>
            <a:srgbClr val="F4AAAF"/>
          </a:solidFill>
        </p:spPr>
        <p:txBody>
          <a:bodyPr wrap="square">
            <a:spAutoFit/>
          </a:bodyPr>
          <a:lstStyle/>
          <a:p>
            <a:pPr marL="342900" indent="-342900">
              <a:buFont typeface="Arial" pitchFamily="34" charset="0"/>
              <a:buChar char="•"/>
            </a:pPr>
            <a:r>
              <a:rPr lang="es-CO" sz="2400" dirty="0"/>
              <a:t>Estas leyendas pueden agruparse en </a:t>
            </a:r>
            <a:r>
              <a:rPr lang="es-CO" sz="2400" b="1" dirty="0"/>
              <a:t>dos ciclos</a:t>
            </a:r>
            <a:r>
              <a:rPr lang="es-CO" sz="2400" dirty="0"/>
              <a:t>: el </a:t>
            </a:r>
            <a:r>
              <a:rPr lang="es-CO" sz="2400" b="1" i="1" u="sng" dirty="0"/>
              <a:t>Ciclo Troyano </a:t>
            </a:r>
            <a:r>
              <a:rPr lang="es-CO" sz="2400" b="1" u="sng" dirty="0"/>
              <a:t>y el </a:t>
            </a:r>
            <a:r>
              <a:rPr lang="es-CO" sz="2400" b="1" i="1" u="sng" dirty="0"/>
              <a:t>Ciclo Tebano</a:t>
            </a:r>
            <a:r>
              <a:rPr lang="es-CO" sz="2400" b="1" u="sng" dirty="0"/>
              <a:t>. </a:t>
            </a:r>
            <a:endParaRPr lang="es-CO" sz="2400" b="1" u="sng" dirty="0" smtClean="0"/>
          </a:p>
          <a:p>
            <a:pPr marL="342900" indent="-342900">
              <a:buFont typeface="Arial" pitchFamily="34" charset="0"/>
              <a:buChar char="•"/>
            </a:pPr>
            <a:r>
              <a:rPr lang="es-CO" sz="2400" b="1" dirty="0" smtClean="0">
                <a:solidFill>
                  <a:srgbClr val="C00000"/>
                </a:solidFill>
              </a:rPr>
              <a:t>Ciclo Troyano</a:t>
            </a:r>
            <a:r>
              <a:rPr lang="es-CO" sz="2400" dirty="0" smtClean="0"/>
              <a:t>: recoge leyendas sobre </a:t>
            </a:r>
            <a:r>
              <a:rPr lang="es-CO" sz="2400" dirty="0"/>
              <a:t>la fundación y destrucción de Troya y </a:t>
            </a:r>
            <a:r>
              <a:rPr lang="es-CO" sz="2400" dirty="0" smtClean="0"/>
              <a:t>regreso </a:t>
            </a:r>
            <a:r>
              <a:rPr lang="es-CO" sz="2400" dirty="0"/>
              <a:t>al hogar de los vencedores griegos. </a:t>
            </a:r>
            <a:endParaRPr lang="es-CO" sz="2400" dirty="0" smtClean="0"/>
          </a:p>
          <a:p>
            <a:pPr marL="342900" indent="-342900">
              <a:buFont typeface="Arial" pitchFamily="34" charset="0"/>
              <a:buChar char="•"/>
            </a:pPr>
            <a:r>
              <a:rPr lang="es-CO" sz="2400" b="1" dirty="0" smtClean="0">
                <a:solidFill>
                  <a:srgbClr val="C00000"/>
                </a:solidFill>
              </a:rPr>
              <a:t>Ciclo Tebano</a:t>
            </a:r>
            <a:r>
              <a:rPr lang="es-CO" sz="2400" b="1" dirty="0" smtClean="0"/>
              <a:t>: </a:t>
            </a:r>
            <a:r>
              <a:rPr lang="es-CO" sz="2400" dirty="0" smtClean="0"/>
              <a:t>se </a:t>
            </a:r>
            <a:r>
              <a:rPr lang="es-CO" sz="2400" dirty="0"/>
              <a:t>nutre de los relatos surgidos en torno a la ciudad de Tebas.</a:t>
            </a:r>
          </a:p>
          <a:p>
            <a:pPr marL="342900" indent="-342900">
              <a:buFont typeface="Arial" pitchFamily="34" charset="0"/>
              <a:buChar char="•"/>
            </a:pPr>
            <a:r>
              <a:rPr lang="es-CO" sz="2400" dirty="0" smtClean="0"/>
              <a:t>En </a:t>
            </a:r>
            <a:r>
              <a:rPr lang="es-CO" sz="2400" dirty="0"/>
              <a:t>el siglo IX a. C. aparecen la </a:t>
            </a:r>
            <a:r>
              <a:rPr lang="es-CO" sz="2400" i="1" dirty="0"/>
              <a:t>Ilíada </a:t>
            </a:r>
            <a:r>
              <a:rPr lang="es-CO" sz="2400" dirty="0"/>
              <a:t>y la </a:t>
            </a:r>
            <a:r>
              <a:rPr lang="es-CO" sz="2400" i="1" dirty="0" smtClean="0"/>
              <a:t>Odisea</a:t>
            </a:r>
            <a:r>
              <a:rPr lang="es-CO" sz="2400" dirty="0" smtClean="0"/>
              <a:t>.</a:t>
            </a:r>
          </a:p>
          <a:p>
            <a:pPr marL="342900" indent="-342900">
              <a:buFont typeface="Arial" pitchFamily="34" charset="0"/>
              <a:buChar char="•"/>
            </a:pPr>
            <a:r>
              <a:rPr lang="es-CO" sz="2400" dirty="0" smtClean="0"/>
              <a:t>Estos </a:t>
            </a:r>
            <a:r>
              <a:rPr lang="es-CO" sz="2400" dirty="0"/>
              <a:t>poemas -ambos pertenecientes al </a:t>
            </a:r>
            <a:r>
              <a:rPr lang="es-CO" sz="2400" i="1" dirty="0"/>
              <a:t>Ciclo Troyano</a:t>
            </a:r>
            <a:r>
              <a:rPr lang="es-CO" sz="2400" dirty="0"/>
              <a:t>- han llegado hasta nosotros completos y están considerados entre los mejores textos de la literatura universal.</a:t>
            </a:r>
          </a:p>
        </p:txBody>
      </p:sp>
    </p:spTree>
    <p:extLst>
      <p:ext uri="{BB962C8B-B14F-4D97-AF65-F5344CB8AC3E}">
        <p14:creationId xmlns:p14="http://schemas.microsoft.com/office/powerpoint/2010/main" val="36200744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762602" y="409228"/>
            <a:ext cx="7632848" cy="5016758"/>
          </a:xfrm>
          <a:prstGeom prst="rect">
            <a:avLst/>
          </a:prstGeom>
          <a:solidFill>
            <a:srgbClr val="92D050"/>
          </a:solidFill>
        </p:spPr>
        <p:txBody>
          <a:bodyPr wrap="square">
            <a:spAutoFit/>
          </a:bodyPr>
          <a:lstStyle/>
          <a:p>
            <a:pPr lvl="0" algn="ctr"/>
            <a:r>
              <a:rPr lang="es-CO" sz="3200" b="1" dirty="0" smtClean="0">
                <a:solidFill>
                  <a:srgbClr val="FF0000"/>
                </a:solidFill>
              </a:rPr>
              <a:t>Se caracteriza por:</a:t>
            </a:r>
          </a:p>
          <a:p>
            <a:pPr marL="342900" lvl="0" indent="-342900">
              <a:buFont typeface="Arial" pitchFamily="34" charset="0"/>
              <a:buChar char="•"/>
            </a:pPr>
            <a:r>
              <a:rPr lang="es-CO" sz="2400" dirty="0" smtClean="0"/>
              <a:t>Uso </a:t>
            </a:r>
            <a:r>
              <a:rPr lang="es-CO" sz="2400" dirty="0"/>
              <a:t>del </a:t>
            </a:r>
            <a:r>
              <a:rPr lang="es-CO" sz="2400" b="1" dirty="0"/>
              <a:t>hexámetro </a:t>
            </a:r>
            <a:r>
              <a:rPr lang="es-CO" sz="2400" b="1" smtClean="0"/>
              <a:t>dactílico</a:t>
            </a:r>
            <a:r>
              <a:rPr lang="es-CO" sz="2400" smtClean="0"/>
              <a:t>. (6 pies, cada uno formado por una sílaba larga y dos cortas, entre 12 y 17 sílabas)</a:t>
            </a:r>
            <a:endParaRPr lang="es-CO" sz="2400" dirty="0" smtClean="0"/>
          </a:p>
          <a:p>
            <a:pPr marL="342900" lvl="0" indent="-342900">
              <a:buFont typeface="Arial" pitchFamily="34" charset="0"/>
              <a:buChar char="•"/>
            </a:pPr>
            <a:r>
              <a:rPr lang="es-CO" sz="2400" dirty="0" smtClean="0"/>
              <a:t>Uso </a:t>
            </a:r>
            <a:r>
              <a:rPr lang="es-CO" sz="2400" dirty="0"/>
              <a:t>de un dialecto literario propio, básicamente </a:t>
            </a:r>
            <a:r>
              <a:rPr lang="es-CO" sz="2400" b="1" dirty="0"/>
              <a:t>dialecto </a:t>
            </a:r>
            <a:r>
              <a:rPr lang="es-CO" sz="2400" b="1" dirty="0" smtClean="0"/>
              <a:t>jonio</a:t>
            </a:r>
            <a:r>
              <a:rPr lang="es-CO" sz="2400" dirty="0"/>
              <a:t>.</a:t>
            </a:r>
          </a:p>
          <a:p>
            <a:pPr marL="342900" lvl="0" indent="-342900">
              <a:buFont typeface="Arial" pitchFamily="34" charset="0"/>
              <a:buChar char="•"/>
            </a:pPr>
            <a:r>
              <a:rPr lang="es-CO" sz="2400" dirty="0"/>
              <a:t>Invocación a la </a:t>
            </a:r>
            <a:r>
              <a:rPr lang="es-CO" sz="2400" b="1" dirty="0"/>
              <a:t>Musa</a:t>
            </a:r>
            <a:r>
              <a:rPr lang="es-CO" sz="2400" dirty="0"/>
              <a:t> al comienzo del poema y en lugares destacados, para </a:t>
            </a:r>
            <a:r>
              <a:rPr lang="es-CO" sz="2400" dirty="0" smtClean="0"/>
              <a:t>su inspiración.</a:t>
            </a:r>
            <a:endParaRPr lang="es-CO" sz="2400" dirty="0"/>
          </a:p>
          <a:p>
            <a:pPr marL="342900" lvl="0" indent="-342900">
              <a:buFont typeface="Arial" pitchFamily="34" charset="0"/>
              <a:buChar char="•"/>
            </a:pPr>
            <a:r>
              <a:rPr lang="es-CO" sz="2400" b="1" dirty="0"/>
              <a:t>Lenguaje formulario</a:t>
            </a:r>
            <a:r>
              <a:rPr lang="es-CO" sz="2400" dirty="0"/>
              <a:t>: conjunto numeroso de frases hechas y fijas, que se insertan en los mismos lugares del verso.</a:t>
            </a:r>
          </a:p>
          <a:p>
            <a:pPr marL="342900" lvl="0" indent="-342900">
              <a:buFont typeface="Arial" pitchFamily="34" charset="0"/>
              <a:buChar char="•"/>
            </a:pPr>
            <a:r>
              <a:rPr lang="es-CO" sz="2400" dirty="0"/>
              <a:t>Versos enteros repetidos.</a:t>
            </a:r>
          </a:p>
          <a:p>
            <a:pPr marL="342900" indent="-342900">
              <a:buFont typeface="Arial" pitchFamily="34" charset="0"/>
              <a:buChar char="•"/>
            </a:pPr>
            <a:r>
              <a:rPr lang="es-CO" sz="2400" b="1" dirty="0"/>
              <a:t>Epítetos fijos </a:t>
            </a:r>
            <a:r>
              <a:rPr lang="es-CO" sz="2400" dirty="0"/>
              <a:t>para dioses y héroes. </a:t>
            </a:r>
            <a:endParaRPr lang="es-CO" sz="2400" dirty="0" smtClean="0"/>
          </a:p>
          <a:p>
            <a:pPr marL="342900" indent="-342900">
              <a:buFont typeface="Arial" pitchFamily="34" charset="0"/>
              <a:buChar char="•"/>
            </a:pPr>
            <a:r>
              <a:rPr lang="es-CO" sz="2400" b="1" dirty="0" smtClean="0"/>
              <a:t>Escenas típicas</a:t>
            </a:r>
            <a:r>
              <a:rPr lang="es-CO" sz="2400" dirty="0" smtClean="0"/>
              <a:t>: descritas detalladamente siempre de la misma manera (combates…)</a:t>
            </a:r>
            <a:endParaRPr lang="es-CO" sz="2400" dirty="0"/>
          </a:p>
        </p:txBody>
      </p:sp>
    </p:spTree>
    <p:extLst>
      <p:ext uri="{BB962C8B-B14F-4D97-AF65-F5344CB8AC3E}">
        <p14:creationId xmlns:p14="http://schemas.microsoft.com/office/powerpoint/2010/main" val="38151902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93544" y="841276"/>
            <a:ext cx="7344816" cy="4154984"/>
          </a:xfrm>
          <a:prstGeom prst="rect">
            <a:avLst/>
          </a:prstGeom>
        </p:spPr>
        <p:txBody>
          <a:bodyPr wrap="square">
            <a:spAutoFit/>
          </a:bodyPr>
          <a:lstStyle/>
          <a:p>
            <a:pPr marL="342900" lvl="0" indent="-342900">
              <a:buFont typeface="Arial" pitchFamily="34" charset="0"/>
              <a:buChar char="•"/>
            </a:pPr>
            <a:r>
              <a:rPr lang="es-CO" sz="2400" b="1" dirty="0"/>
              <a:t>Digresiones</a:t>
            </a:r>
            <a:r>
              <a:rPr lang="es-CO" sz="2400" dirty="0"/>
              <a:t> que desvían la narración hacia temas y personajes ajenos al argumento central del poema.</a:t>
            </a:r>
          </a:p>
          <a:p>
            <a:pPr marL="342900" lvl="0" indent="-342900">
              <a:buFont typeface="Arial" pitchFamily="34" charset="0"/>
              <a:buChar char="•"/>
            </a:pPr>
            <a:r>
              <a:rPr lang="es-CO" sz="2400" dirty="0"/>
              <a:t>Uso del </a:t>
            </a:r>
            <a:r>
              <a:rPr lang="es-CO" sz="2400" b="1" dirty="0"/>
              <a:t>estilo directo </a:t>
            </a:r>
            <a:r>
              <a:rPr lang="es-CO" sz="2400" dirty="0"/>
              <a:t>en los discursos de los héroes y los dioses.</a:t>
            </a:r>
          </a:p>
          <a:p>
            <a:pPr marL="342900" indent="-342900">
              <a:buFont typeface="Arial" pitchFamily="34" charset="0"/>
              <a:buChar char="•"/>
            </a:pPr>
            <a:r>
              <a:rPr lang="es-CO" sz="2400" b="1" dirty="0"/>
              <a:t>Símiles y </a:t>
            </a:r>
            <a:r>
              <a:rPr lang="es-CO" sz="2400" b="1" dirty="0" smtClean="0"/>
              <a:t>comparaciones</a:t>
            </a:r>
            <a:r>
              <a:rPr lang="es-CO" sz="2400" dirty="0" smtClean="0"/>
              <a:t>, para acercar </a:t>
            </a:r>
            <a:r>
              <a:rPr lang="es-CO" sz="2400" dirty="0"/>
              <a:t>el relato al oyente </a:t>
            </a:r>
            <a:r>
              <a:rPr lang="es-CO" sz="2400" dirty="0" smtClean="0"/>
              <a:t>y hacerlo más </a:t>
            </a:r>
            <a:r>
              <a:rPr lang="es-CO" sz="2400" dirty="0"/>
              <a:t>comprensible </a:t>
            </a:r>
            <a:r>
              <a:rPr lang="es-CO" sz="2400" dirty="0" smtClean="0"/>
              <a:t>al </a:t>
            </a:r>
            <a:r>
              <a:rPr lang="es-CO" sz="2400" dirty="0"/>
              <a:t>comparar las acciones de los héroes con </a:t>
            </a:r>
            <a:r>
              <a:rPr lang="es-CO" sz="2400" dirty="0" smtClean="0"/>
              <a:t>su cotidianidad.</a:t>
            </a:r>
            <a:r>
              <a:rPr lang="es-CO" sz="2400" b="1" dirty="0"/>
              <a:t> </a:t>
            </a:r>
            <a:endParaRPr lang="es-CO" sz="2400" b="1" dirty="0" smtClean="0"/>
          </a:p>
          <a:p>
            <a:pPr marL="342900" indent="-342900">
              <a:buFont typeface="Arial" pitchFamily="34" charset="0"/>
              <a:buChar char="•"/>
            </a:pPr>
            <a:r>
              <a:rPr lang="es-CO" sz="2400" b="1" dirty="0" smtClean="0"/>
              <a:t>LA </a:t>
            </a:r>
            <a:r>
              <a:rPr lang="es-CO" sz="2400" b="1" dirty="0"/>
              <a:t>GRANDIOSIDAD: </a:t>
            </a:r>
            <a:r>
              <a:rPr lang="es-CO" sz="2400" dirty="0"/>
              <a:t>embellecimiento de hechos, convierten acontecimientos de temas mitológicos e históricos en leyendas, y a los héroes en mitos, exaltan su valor</a:t>
            </a:r>
            <a:r>
              <a:rPr lang="es-CO" sz="2400" dirty="0" smtClean="0"/>
              <a:t>.</a:t>
            </a:r>
          </a:p>
        </p:txBody>
      </p:sp>
    </p:spTree>
    <p:extLst>
      <p:ext uri="{BB962C8B-B14F-4D97-AF65-F5344CB8AC3E}">
        <p14:creationId xmlns:p14="http://schemas.microsoft.com/office/powerpoint/2010/main" val="352882548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Rectángulo"/>
          <p:cNvSpPr/>
          <p:nvPr/>
        </p:nvSpPr>
        <p:spPr>
          <a:xfrm>
            <a:off x="683568" y="841276"/>
            <a:ext cx="7848872" cy="4154984"/>
          </a:xfrm>
          <a:prstGeom prst="rect">
            <a:avLst/>
          </a:prstGeom>
          <a:solidFill>
            <a:schemeClr val="accent4">
              <a:lumMod val="60000"/>
              <a:lumOff val="40000"/>
            </a:schemeClr>
          </a:solidFill>
        </p:spPr>
        <p:txBody>
          <a:bodyPr wrap="square">
            <a:spAutoFit/>
          </a:bodyPr>
          <a:lstStyle/>
          <a:p>
            <a:pPr marL="342900" indent="-342900">
              <a:buFont typeface="Arial" pitchFamily="34" charset="0"/>
              <a:buChar char="•"/>
            </a:pPr>
            <a:r>
              <a:rPr lang="es-CO" sz="2400" b="1" dirty="0" smtClean="0"/>
              <a:t>TÉCNICA PICTÓRICA</a:t>
            </a:r>
            <a:r>
              <a:rPr lang="es-CO" sz="2400" dirty="0" smtClean="0"/>
              <a:t>: ubican </a:t>
            </a:r>
            <a:r>
              <a:rPr lang="es-CO" sz="2400" dirty="0"/>
              <a:t>a los lectores en el tiempo y en el espacio a través de descripciones objetivas sobre acciones, armas, vestuario, paisajes y costumbres</a:t>
            </a:r>
          </a:p>
          <a:p>
            <a:pPr marL="342900" indent="-342900">
              <a:buFont typeface="Arial" pitchFamily="34" charset="0"/>
              <a:buChar char="•"/>
            </a:pPr>
            <a:r>
              <a:rPr lang="es-CO" sz="2400" b="1" dirty="0" smtClean="0"/>
              <a:t>MUSICALIDAD: </a:t>
            </a:r>
            <a:r>
              <a:rPr lang="es-CO" sz="2400" dirty="0" smtClean="0"/>
              <a:t>las </a:t>
            </a:r>
            <a:r>
              <a:rPr lang="es-CO" sz="2400" dirty="0"/>
              <a:t>obras épicas, que en un principio fueron cantos de tradición oral y </a:t>
            </a:r>
            <a:r>
              <a:rPr lang="es-CO" sz="2400" dirty="0" smtClean="0"/>
              <a:t>luego </a:t>
            </a:r>
            <a:r>
              <a:rPr lang="es-CO" sz="2400" dirty="0"/>
              <a:t>fueron </a:t>
            </a:r>
            <a:r>
              <a:rPr lang="es-CO" sz="2400" dirty="0" smtClean="0"/>
              <a:t>escritas, </a:t>
            </a:r>
            <a:r>
              <a:rPr lang="es-CO" sz="2400" dirty="0"/>
              <a:t>les imprimieron gran musicalidad, lo que facilitó su memorización por parte de los juglares</a:t>
            </a:r>
            <a:r>
              <a:rPr lang="es-CO" sz="2400" dirty="0" smtClean="0"/>
              <a:t>.</a:t>
            </a:r>
          </a:p>
          <a:p>
            <a:pPr marL="342900" indent="-342900">
              <a:buFont typeface="Arial" pitchFamily="34" charset="0"/>
              <a:buChar char="•"/>
            </a:pPr>
            <a:r>
              <a:rPr lang="es-CO" sz="2400" b="1" dirty="0"/>
              <a:t>ESTILO.</a:t>
            </a:r>
            <a:r>
              <a:rPr lang="es-CO" sz="2400" dirty="0"/>
              <a:t> La obra épica está escrita en verso, tiene un estilo florido y patético lleno de comparaciones, adjetivación e imprecaciones. En la narración se mezclan las descripciones con lo </a:t>
            </a:r>
            <a:r>
              <a:rPr lang="es-CO" sz="2400"/>
              <a:t>maravilloso</a:t>
            </a:r>
            <a:r>
              <a:rPr lang="es-CO" sz="2400" smtClean="0"/>
              <a:t>.</a:t>
            </a:r>
            <a:endParaRPr lang="es-CO" sz="2800" dirty="0"/>
          </a:p>
        </p:txBody>
      </p:sp>
    </p:spTree>
    <p:extLst>
      <p:ext uri="{BB962C8B-B14F-4D97-AF65-F5344CB8AC3E}">
        <p14:creationId xmlns:p14="http://schemas.microsoft.com/office/powerpoint/2010/main" val="6460779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403648" y="265212"/>
            <a:ext cx="6400800" cy="571500"/>
          </a:xfrm>
        </p:spPr>
        <p:txBody>
          <a:bodyPr>
            <a:normAutofit fontScale="90000"/>
          </a:bodyPr>
          <a:lstStyle/>
          <a:p>
            <a:r>
              <a:rPr lang="es-CO" b="1" dirty="0" smtClean="0">
                <a:solidFill>
                  <a:srgbClr val="FF0000"/>
                </a:solidFill>
              </a:rPr>
              <a:t>ÉPICA HINDÚ</a:t>
            </a:r>
            <a:endParaRPr lang="es-CO" b="1" dirty="0">
              <a:solidFill>
                <a:srgbClr val="FF0000"/>
              </a:solidFill>
            </a:endParaRPr>
          </a:p>
        </p:txBody>
      </p:sp>
      <p:sp>
        <p:nvSpPr>
          <p:cNvPr id="3" name="2 Marcador de contenido"/>
          <p:cNvSpPr>
            <a:spLocks noGrp="1"/>
          </p:cNvSpPr>
          <p:nvPr>
            <p:ph idx="1"/>
          </p:nvPr>
        </p:nvSpPr>
        <p:spPr>
          <a:xfrm>
            <a:off x="611560" y="913284"/>
            <a:ext cx="7920880" cy="4248472"/>
          </a:xfrm>
          <a:solidFill>
            <a:schemeClr val="accent4">
              <a:lumMod val="60000"/>
              <a:lumOff val="40000"/>
            </a:schemeClr>
          </a:solidFill>
        </p:spPr>
        <p:txBody>
          <a:bodyPr>
            <a:noAutofit/>
          </a:bodyPr>
          <a:lstStyle/>
          <a:p>
            <a:r>
              <a:rPr lang="es-CO" sz="2000" dirty="0" smtClean="0"/>
              <a:t>Escrita en </a:t>
            </a:r>
            <a:r>
              <a:rPr lang="es-CO" sz="2000" b="1" u="sng" dirty="0" smtClean="0"/>
              <a:t>Sánscrito, </a:t>
            </a:r>
            <a:r>
              <a:rPr lang="es-CO" sz="2000" dirty="0" smtClean="0"/>
              <a:t>lengua culta y utilizada en los himnos religiosos más antiguos, los llamados </a:t>
            </a:r>
            <a:r>
              <a:rPr lang="es-CO" sz="2000" b="1" dirty="0" smtClean="0"/>
              <a:t>vedas.</a:t>
            </a:r>
          </a:p>
          <a:p>
            <a:pPr indent="0" algn="ctr">
              <a:buNone/>
            </a:pPr>
            <a:r>
              <a:rPr lang="es-CO" sz="2000" b="1" dirty="0" smtClean="0"/>
              <a:t>Alude como la griega, a dos grandes epopeyas</a:t>
            </a:r>
            <a:r>
              <a:rPr lang="es-CO" sz="2000" dirty="0" smtClean="0"/>
              <a:t>:</a:t>
            </a:r>
          </a:p>
          <a:p>
            <a:pPr indent="0">
              <a:buNone/>
            </a:pPr>
            <a:r>
              <a:rPr lang="es-CO" sz="2000" b="1" dirty="0" smtClean="0"/>
              <a:t>1. El </a:t>
            </a:r>
            <a:r>
              <a:rPr lang="es-CO" sz="2000" b="1" dirty="0" err="1" smtClean="0"/>
              <a:t>Ramayana</a:t>
            </a:r>
            <a:r>
              <a:rPr lang="es-CO" sz="2000" b="1" dirty="0" smtClean="0"/>
              <a:t>: Siglo IV a. C. </a:t>
            </a:r>
            <a:r>
              <a:rPr lang="es-CO" sz="2000" dirty="0" smtClean="0"/>
              <a:t>Autor: </a:t>
            </a:r>
            <a:r>
              <a:rPr lang="es-CO" sz="2000" b="1" dirty="0" err="1" smtClean="0"/>
              <a:t>Valmiky</a:t>
            </a:r>
            <a:r>
              <a:rPr lang="es-CO" sz="2000" dirty="0" smtClean="0"/>
              <a:t>. Héroe: </a:t>
            </a:r>
            <a:r>
              <a:rPr lang="es-CO" sz="2000" b="1" dirty="0" smtClean="0"/>
              <a:t>Rama, (Rama: </a:t>
            </a:r>
            <a:r>
              <a:rPr lang="es-CO" sz="2000" dirty="0" smtClean="0"/>
              <a:t>del príncipe protagonista y </a:t>
            </a:r>
            <a:r>
              <a:rPr lang="es-CO" sz="2000" b="1" dirty="0" err="1" smtClean="0"/>
              <a:t>Yana</a:t>
            </a:r>
            <a:r>
              <a:rPr lang="es-CO" sz="2000" b="1" dirty="0" smtClean="0"/>
              <a:t>: </a:t>
            </a:r>
            <a:r>
              <a:rPr lang="es-CO" sz="2000" dirty="0" smtClean="0"/>
              <a:t>hazaña). Quien probablemente vivió hacia el siglo V a. C. Consta de 24.000 a 43.000 estrofas (</a:t>
            </a:r>
            <a:r>
              <a:rPr lang="es-CO" sz="2000" b="1" dirty="0" err="1" smtClean="0"/>
              <a:t>slokas</a:t>
            </a:r>
            <a:r>
              <a:rPr lang="es-CO" sz="2000" b="1" dirty="0" smtClean="0"/>
              <a:t>). </a:t>
            </a:r>
            <a:r>
              <a:rPr lang="es-CO" sz="2000" dirty="0" smtClean="0"/>
              <a:t>Narra el prolongado destierro de Rama, rey de </a:t>
            </a:r>
            <a:r>
              <a:rPr lang="es-CO" sz="2000" dirty="0" err="1" smtClean="0"/>
              <a:t>Ayodhya</a:t>
            </a:r>
            <a:r>
              <a:rPr lang="es-CO" sz="2000" dirty="0" smtClean="0"/>
              <a:t>, con su esposa que había sido raptada por </a:t>
            </a:r>
            <a:r>
              <a:rPr lang="es-CO" sz="2000" dirty="0" err="1" smtClean="0"/>
              <a:t>Rauana</a:t>
            </a:r>
            <a:r>
              <a:rPr lang="es-CO" sz="2000" dirty="0" smtClean="0"/>
              <a:t> y finalmente rescatada por su esposo.</a:t>
            </a:r>
          </a:p>
        </p:txBody>
      </p:sp>
    </p:spTree>
    <p:extLst>
      <p:ext uri="{BB962C8B-B14F-4D97-AF65-F5344CB8AC3E}">
        <p14:creationId xmlns:p14="http://schemas.microsoft.com/office/powerpoint/2010/main" val="283250839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115616" y="841276"/>
            <a:ext cx="6768752" cy="3970318"/>
          </a:xfrm>
          <a:prstGeom prst="rect">
            <a:avLst/>
          </a:prstGeom>
        </p:spPr>
        <p:txBody>
          <a:bodyPr wrap="square">
            <a:spAutoFit/>
          </a:bodyPr>
          <a:lstStyle/>
          <a:p>
            <a:r>
              <a:rPr lang="es-CO" sz="2800" b="1" dirty="0" smtClean="0">
                <a:solidFill>
                  <a:srgbClr val="FF0000"/>
                </a:solidFill>
              </a:rPr>
              <a:t>2. El </a:t>
            </a:r>
            <a:r>
              <a:rPr lang="es-CO" sz="2800" b="1" dirty="0" err="1">
                <a:solidFill>
                  <a:srgbClr val="FF0000"/>
                </a:solidFill>
              </a:rPr>
              <a:t>Mahabharata</a:t>
            </a:r>
            <a:r>
              <a:rPr lang="es-CO" sz="2800" b="1" dirty="0">
                <a:solidFill>
                  <a:srgbClr val="FF0000"/>
                </a:solidFill>
              </a:rPr>
              <a:t>: Siglo III a. C. </a:t>
            </a:r>
            <a:endParaRPr lang="es-CO" sz="2800" b="1" dirty="0" smtClean="0">
              <a:solidFill>
                <a:srgbClr val="FF0000"/>
              </a:solidFill>
            </a:endParaRPr>
          </a:p>
          <a:p>
            <a:r>
              <a:rPr lang="es-CO" sz="2800" dirty="0" smtClean="0">
                <a:solidFill>
                  <a:srgbClr val="FF0000"/>
                </a:solidFill>
              </a:rPr>
              <a:t>Autor</a:t>
            </a:r>
            <a:r>
              <a:rPr lang="es-CO" sz="2800" dirty="0">
                <a:solidFill>
                  <a:srgbClr val="FF0000"/>
                </a:solidFill>
              </a:rPr>
              <a:t>: </a:t>
            </a:r>
            <a:r>
              <a:rPr lang="es-CO" sz="2800" b="1" dirty="0" err="1">
                <a:solidFill>
                  <a:srgbClr val="FF0000"/>
                </a:solidFill>
              </a:rPr>
              <a:t>Vyasa</a:t>
            </a:r>
            <a:r>
              <a:rPr lang="es-CO" sz="2800" b="1" dirty="0">
                <a:solidFill>
                  <a:srgbClr val="FF0000"/>
                </a:solidFill>
              </a:rPr>
              <a:t>. </a:t>
            </a:r>
            <a:endParaRPr lang="es-CO" sz="2800" b="1" dirty="0" smtClean="0">
              <a:solidFill>
                <a:srgbClr val="FF0000"/>
              </a:solidFill>
            </a:endParaRPr>
          </a:p>
          <a:p>
            <a:r>
              <a:rPr lang="es-CO" sz="2800" dirty="0" smtClean="0">
                <a:solidFill>
                  <a:srgbClr val="FF0000"/>
                </a:solidFill>
              </a:rPr>
              <a:t>Héroe</a:t>
            </a:r>
            <a:r>
              <a:rPr lang="es-CO" sz="2800" dirty="0">
                <a:solidFill>
                  <a:srgbClr val="FF0000"/>
                </a:solidFill>
              </a:rPr>
              <a:t>: </a:t>
            </a:r>
            <a:r>
              <a:rPr lang="es-CO" sz="2800" b="1" dirty="0">
                <a:solidFill>
                  <a:srgbClr val="FF0000"/>
                </a:solidFill>
              </a:rPr>
              <a:t>Krishna. </a:t>
            </a:r>
            <a:endParaRPr lang="es-CO" sz="2800" b="1" dirty="0" smtClean="0">
              <a:solidFill>
                <a:srgbClr val="FF0000"/>
              </a:solidFill>
            </a:endParaRPr>
          </a:p>
          <a:p>
            <a:r>
              <a:rPr lang="es-CO" sz="2800" dirty="0" smtClean="0">
                <a:solidFill>
                  <a:srgbClr val="FF0000"/>
                </a:solidFill>
              </a:rPr>
              <a:t>Narra </a:t>
            </a:r>
            <a:r>
              <a:rPr lang="es-CO" sz="2800" dirty="0">
                <a:solidFill>
                  <a:srgbClr val="FF0000"/>
                </a:solidFill>
              </a:rPr>
              <a:t>la lucha entre los descendientes de los hermanos </a:t>
            </a:r>
            <a:r>
              <a:rPr lang="es-CO" sz="2800" dirty="0" err="1">
                <a:solidFill>
                  <a:srgbClr val="FF0000"/>
                </a:solidFill>
              </a:rPr>
              <a:t>Kuru</a:t>
            </a:r>
            <a:r>
              <a:rPr lang="es-CO" sz="2800" dirty="0">
                <a:solidFill>
                  <a:srgbClr val="FF0000"/>
                </a:solidFill>
              </a:rPr>
              <a:t> (los </a:t>
            </a:r>
            <a:r>
              <a:rPr lang="es-CO" sz="2800" dirty="0" err="1">
                <a:solidFill>
                  <a:srgbClr val="FF0000"/>
                </a:solidFill>
              </a:rPr>
              <a:t>Kauravas</a:t>
            </a:r>
            <a:r>
              <a:rPr lang="es-CO" sz="2800" dirty="0">
                <a:solidFill>
                  <a:srgbClr val="FF0000"/>
                </a:solidFill>
              </a:rPr>
              <a:t>) y </a:t>
            </a:r>
            <a:r>
              <a:rPr lang="es-CO" sz="2800" dirty="0" err="1">
                <a:solidFill>
                  <a:srgbClr val="FF0000"/>
                </a:solidFill>
              </a:rPr>
              <a:t>Pandu</a:t>
            </a:r>
            <a:r>
              <a:rPr lang="es-CO" sz="2800" dirty="0">
                <a:solidFill>
                  <a:srgbClr val="FF0000"/>
                </a:solidFill>
              </a:rPr>
              <a:t> (los </a:t>
            </a:r>
            <a:r>
              <a:rPr lang="es-CO" sz="2800" dirty="0" err="1">
                <a:solidFill>
                  <a:srgbClr val="FF0000"/>
                </a:solidFill>
              </a:rPr>
              <a:t>pandavas</a:t>
            </a:r>
            <a:r>
              <a:rPr lang="es-CO" sz="2800" dirty="0">
                <a:solidFill>
                  <a:srgbClr val="FF0000"/>
                </a:solidFill>
              </a:rPr>
              <a:t>) por la posesión del reino de </a:t>
            </a:r>
            <a:r>
              <a:rPr lang="es-CO" sz="2800" b="1" dirty="0" err="1">
                <a:solidFill>
                  <a:srgbClr val="FF0000"/>
                </a:solidFill>
              </a:rPr>
              <a:t>Mastinapur</a:t>
            </a:r>
            <a:r>
              <a:rPr lang="es-CO" sz="2800" dirty="0">
                <a:solidFill>
                  <a:srgbClr val="FF0000"/>
                </a:solidFill>
              </a:rPr>
              <a:t>. </a:t>
            </a:r>
            <a:endParaRPr lang="es-CO" sz="2800" dirty="0" smtClean="0">
              <a:solidFill>
                <a:srgbClr val="FF0000"/>
              </a:solidFill>
            </a:endParaRPr>
          </a:p>
          <a:p>
            <a:r>
              <a:rPr lang="es-CO" sz="2800" dirty="0" smtClean="0">
                <a:solidFill>
                  <a:srgbClr val="FF0000"/>
                </a:solidFill>
              </a:rPr>
              <a:t>Tienen </a:t>
            </a:r>
            <a:r>
              <a:rPr lang="es-CO" sz="2800" dirty="0">
                <a:solidFill>
                  <a:srgbClr val="FF0000"/>
                </a:solidFill>
              </a:rPr>
              <a:t>unas 240000 estrofas, es decir diez veces la </a:t>
            </a:r>
            <a:r>
              <a:rPr lang="es-CO" sz="2800" dirty="0" err="1">
                <a:solidFill>
                  <a:srgbClr val="FF0000"/>
                </a:solidFill>
              </a:rPr>
              <a:t>Iliada</a:t>
            </a:r>
            <a:r>
              <a:rPr lang="es-CO" sz="2800" dirty="0">
                <a:solidFill>
                  <a:srgbClr val="FF0000"/>
                </a:solidFill>
              </a:rPr>
              <a:t> y la Odisea juntas.</a:t>
            </a:r>
            <a:endParaRPr lang="es-CO" sz="2800" b="1" dirty="0">
              <a:solidFill>
                <a:srgbClr val="FF0000"/>
              </a:solidFill>
            </a:endParaRPr>
          </a:p>
        </p:txBody>
      </p:sp>
    </p:spTree>
    <p:extLst>
      <p:ext uri="{BB962C8B-B14F-4D97-AF65-F5344CB8AC3E}">
        <p14:creationId xmlns:p14="http://schemas.microsoft.com/office/powerpoint/2010/main" val="2771065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286000" y="2472779"/>
            <a:ext cx="4572000" cy="369332"/>
          </a:xfrm>
          <a:prstGeom prst="rect">
            <a:avLst/>
          </a:prstGeom>
        </p:spPr>
        <p:txBody>
          <a:bodyPr>
            <a:spAutoFit/>
          </a:bodyPr>
          <a:lstStyle/>
          <a:p>
            <a:pPr lvl="0" fontAlgn="base">
              <a:spcBef>
                <a:spcPct val="0"/>
              </a:spcBef>
              <a:spcAft>
                <a:spcPct val="0"/>
              </a:spcAft>
            </a:pPr>
            <a:endParaRPr lang="es-ES" b="1"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endParaRPr>
          </a:p>
        </p:txBody>
      </p:sp>
      <p:sp>
        <p:nvSpPr>
          <p:cNvPr id="11" name="10 Rectángulo redondeado"/>
          <p:cNvSpPr/>
          <p:nvPr/>
        </p:nvSpPr>
        <p:spPr>
          <a:xfrm>
            <a:off x="1043608" y="273594"/>
            <a:ext cx="7560840" cy="660073"/>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fontAlgn="base">
              <a:spcBef>
                <a:spcPct val="0"/>
              </a:spcBef>
              <a:spcAft>
                <a:spcPct val="0"/>
              </a:spcAft>
            </a:pP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G</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ea typeface="Times New Roman" pitchFamily="18" charset="0"/>
                <a:cs typeface="Arial" pitchFamily="34" charset="0"/>
              </a:rPr>
              <a:t>é</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nero literario</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ea typeface="Times New Roman" pitchFamily="18" charset="0"/>
                <a:cs typeface="Arial" pitchFamily="34" charset="0"/>
              </a:rPr>
              <a:t> </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en el cual el autor presenta de forma objetiva los hechos</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ea typeface="Times New Roman" pitchFamily="18" charset="0"/>
                <a:cs typeface="Arial" pitchFamily="34" charset="0"/>
              </a:rPr>
              <a:t> </a:t>
            </a:r>
            <a:r>
              <a:rPr lang="es-ES" sz="2400" b="1" dirty="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legendarios.</a:t>
            </a:r>
          </a:p>
        </p:txBody>
      </p:sp>
      <p:sp>
        <p:nvSpPr>
          <p:cNvPr id="12" name="11 Rectángulo"/>
          <p:cNvSpPr/>
          <p:nvPr/>
        </p:nvSpPr>
        <p:spPr>
          <a:xfrm>
            <a:off x="-2196752" y="933667"/>
            <a:ext cx="8352928" cy="369332"/>
          </a:xfrm>
          <a:prstGeom prst="rect">
            <a:avLst/>
          </a:prstGeom>
        </p:spPr>
        <p:txBody>
          <a:bodyPr wrap="square">
            <a:spAutoFit/>
          </a:bodyPr>
          <a:lstStyle/>
          <a:p>
            <a:pPr lvl="0" fontAlgn="base">
              <a:spcBef>
                <a:spcPct val="0"/>
              </a:spcBef>
              <a:spcAft>
                <a:spcPct val="0"/>
              </a:spcAft>
            </a:pPr>
            <a:r>
              <a:rPr lang="es-ES" b="1" dirty="0" smtClean="0">
                <a:ln w="12700">
                  <a:solidFill>
                    <a:schemeClr val="tx1"/>
                  </a:solidFill>
                  <a:prstDash val="solid"/>
                </a:ln>
                <a:solidFill>
                  <a:schemeClr val="bg1"/>
                </a:solidFill>
                <a:effectLst>
                  <a:outerShdw blurRad="41275" dist="20320" dir="1800000" algn="tl" rotWithShape="0">
                    <a:srgbClr val="000000">
                      <a:alpha val="40000"/>
                    </a:srgbClr>
                  </a:outerShdw>
                </a:effectLst>
                <a:ea typeface="Times New Roman" pitchFamily="18" charset="0"/>
                <a:cs typeface="Arial" pitchFamily="34" charset="0"/>
              </a:rPr>
              <a:t> </a:t>
            </a:r>
            <a:endParaRPr lang="es-ES" b="1"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endParaRPr>
          </a:p>
        </p:txBody>
      </p:sp>
      <p:sp>
        <p:nvSpPr>
          <p:cNvPr id="13" name="12 Rectángulo redondeado"/>
          <p:cNvSpPr/>
          <p:nvPr/>
        </p:nvSpPr>
        <p:spPr>
          <a:xfrm>
            <a:off x="1078100" y="1125896"/>
            <a:ext cx="7560840" cy="140084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200" dirty="0" smtClean="0">
                <a:ln w="12700">
                  <a:solidFill>
                    <a:schemeClr val="tx1"/>
                  </a:solidFill>
                  <a:prstDash val="solid"/>
                </a:ln>
                <a:solidFill>
                  <a:schemeClr val="tx1"/>
                </a:solidFill>
                <a:latin typeface="Arial" pitchFamily="34" charset="0"/>
                <a:ea typeface="Times New Roman" pitchFamily="18" charset="0"/>
                <a:cs typeface="Arial" pitchFamily="34" charset="0"/>
              </a:rPr>
              <a:t>Usa elementos imaginarios que traten de ser verosímiles, o basados en la verdad, o ligados a un elemento de la realidad desarrollados en un tiempo y espacio determinado.</a:t>
            </a:r>
            <a:endParaRPr lang="es-CO" sz="2200" dirty="0">
              <a:solidFill>
                <a:schemeClr val="tx1"/>
              </a:solidFill>
            </a:endParaRPr>
          </a:p>
        </p:txBody>
      </p:sp>
      <p:sp>
        <p:nvSpPr>
          <p:cNvPr id="14" name="13 Rectángulo redondeado"/>
          <p:cNvSpPr/>
          <p:nvPr/>
        </p:nvSpPr>
        <p:spPr>
          <a:xfrm>
            <a:off x="1077722" y="2657445"/>
            <a:ext cx="7632848" cy="1092121"/>
          </a:xfrm>
          <a:prstGeom prst="round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El autor usa como forma de expresi</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ó</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n habitual la</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 </a:t>
            </a:r>
            <a:r>
              <a:rPr lang="es-ES" sz="2400" u="sng" dirty="0" smtClean="0">
                <a:ln w="12700">
                  <a:solidFill>
                    <a:schemeClr val="tx1"/>
                  </a:solidFill>
                  <a:prstDash val="solid"/>
                </a:ln>
                <a:solidFill>
                  <a:schemeClr val="tx1"/>
                </a:solidFill>
                <a:latin typeface="Arial" pitchFamily="34" charset="0"/>
                <a:ea typeface="Times New Roman" pitchFamily="18" charset="0"/>
                <a:cs typeface="Arial" pitchFamily="34" charset="0"/>
              </a:rPr>
              <a:t>narraci</a:t>
            </a:r>
            <a:r>
              <a:rPr lang="es-ES" sz="2400" u="sng" dirty="0" smtClean="0">
                <a:ln w="12700">
                  <a:solidFill>
                    <a:schemeClr val="tx1"/>
                  </a:solidFill>
                  <a:prstDash val="solid"/>
                </a:ln>
                <a:solidFill>
                  <a:schemeClr val="tx1"/>
                </a:solidFill>
                <a:latin typeface="Calibri"/>
                <a:ea typeface="Times New Roman" pitchFamily="18" charset="0"/>
                <a:cs typeface="Arial" pitchFamily="34" charset="0"/>
              </a:rPr>
              <a:t>ó</a:t>
            </a:r>
            <a:r>
              <a:rPr lang="es-ES" sz="2400" u="sng" dirty="0" smtClean="0">
                <a:ln w="12700">
                  <a:solidFill>
                    <a:schemeClr val="tx1"/>
                  </a:solidFill>
                  <a:prstDash val="solid"/>
                </a:ln>
                <a:solidFill>
                  <a:schemeClr val="tx1"/>
                </a:solidFill>
                <a:latin typeface="Arial" pitchFamily="34" charset="0"/>
                <a:ea typeface="Times New Roman" pitchFamily="18" charset="0"/>
                <a:cs typeface="Arial" pitchFamily="34" charset="0"/>
              </a:rPr>
              <a:t>n,</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 aunque pueden darse tambi</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é</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n la</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 </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descripci</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ó</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n</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 </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y el</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 </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di</a:t>
            </a:r>
            <a:r>
              <a:rPr lang="es-ES" sz="2400" dirty="0" smtClean="0">
                <a:ln w="12700">
                  <a:solidFill>
                    <a:schemeClr val="tx1"/>
                  </a:solidFill>
                  <a:prstDash val="solid"/>
                </a:ln>
                <a:solidFill>
                  <a:schemeClr val="tx1"/>
                </a:solidFill>
                <a:latin typeface="Calibri"/>
                <a:ea typeface="Times New Roman" pitchFamily="18" charset="0"/>
                <a:cs typeface="Arial" pitchFamily="34" charset="0"/>
              </a:rPr>
              <a:t>á</a:t>
            </a:r>
            <a:r>
              <a:rPr lang="es-ES" sz="2400" dirty="0" smtClean="0">
                <a:ln w="12700">
                  <a:solidFill>
                    <a:schemeClr val="tx1"/>
                  </a:solidFill>
                  <a:prstDash val="solid"/>
                </a:ln>
                <a:solidFill>
                  <a:schemeClr val="tx1"/>
                </a:solidFill>
                <a:latin typeface="Arial" pitchFamily="34" charset="0"/>
                <a:ea typeface="Times New Roman" pitchFamily="18" charset="0"/>
                <a:cs typeface="Arial" pitchFamily="34" charset="0"/>
              </a:rPr>
              <a:t>logo.</a:t>
            </a:r>
            <a:endParaRPr lang="es-CO" sz="2400" dirty="0">
              <a:solidFill>
                <a:schemeClr val="tx1"/>
              </a:solidFill>
            </a:endParaRPr>
          </a:p>
        </p:txBody>
      </p:sp>
      <p:sp>
        <p:nvSpPr>
          <p:cNvPr id="15" name="14 Rectángulo redondeado"/>
          <p:cNvSpPr/>
          <p:nvPr/>
        </p:nvSpPr>
        <p:spPr>
          <a:xfrm>
            <a:off x="1043608" y="3937621"/>
            <a:ext cx="7632848" cy="1584176"/>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spcBef>
                <a:spcPct val="0"/>
              </a:spcBef>
              <a:spcAft>
                <a:spcPct val="0"/>
              </a:spcAft>
            </a:pPr>
            <a:r>
              <a:rPr lang="es-ES" sz="2800" b="1"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Inicialmente la </a:t>
            </a:r>
            <a:r>
              <a:rPr lang="es-ES" sz="2800" b="1"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Calibri"/>
                <a:ea typeface="Times New Roman" pitchFamily="18" charset="0"/>
                <a:cs typeface="Arial" pitchFamily="34" charset="0"/>
              </a:rPr>
              <a:t>é</a:t>
            </a:r>
            <a:r>
              <a:rPr lang="es-ES" sz="2800" b="1"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pica </a:t>
            </a:r>
            <a:r>
              <a:rPr lang="es-ES" sz="2800" b="1" u="sng"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no es escrita</a:t>
            </a:r>
            <a:r>
              <a:rPr lang="es-ES" sz="2800" b="1" dirty="0"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 sino contada oralmente por los</a:t>
            </a:r>
            <a:r>
              <a:rPr lang="es-ES" sz="2800" b="1"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Calibri"/>
                <a:ea typeface="Times New Roman" pitchFamily="18" charset="0"/>
                <a:cs typeface="Arial" pitchFamily="34" charset="0"/>
              </a:rPr>
              <a:t> </a:t>
            </a:r>
            <a:r>
              <a:rPr lang="es-ES" sz="2800" b="1" smtClean="0">
                <a:ln w="12700">
                  <a:solidFill>
                    <a:schemeClr val="tx1"/>
                  </a:solidFill>
                  <a:prstDash val="solid"/>
                </a:ln>
                <a:solidFill>
                  <a:schemeClr val="bg1"/>
                </a:solidFill>
                <a:effectLst>
                  <a:outerShdw blurRad="41275" dist="20320" dir="1800000" algn="tl" rotWithShape="0">
                    <a:srgbClr val="000000">
                      <a:alpha val="40000"/>
                    </a:srgbClr>
                  </a:outerShdw>
                </a:effectLst>
                <a:latin typeface="Arial" pitchFamily="34" charset="0"/>
                <a:ea typeface="Times New Roman" pitchFamily="18" charset="0"/>
                <a:cs typeface="Arial" pitchFamily="34" charset="0"/>
              </a:rPr>
              <a:t>rapsodas</a:t>
            </a:r>
            <a:r>
              <a:rPr lang="es-ES" sz="2800" smtClean="0">
                <a:ln>
                  <a:solidFill>
                    <a:schemeClr val="tx1"/>
                  </a:solidFill>
                </a:ln>
                <a:solidFill>
                  <a:schemeClr val="bg1"/>
                </a:solidFill>
                <a:latin typeface="Arial" pitchFamily="34" charset="0"/>
                <a:ea typeface="Times New Roman" pitchFamily="18" charset="0"/>
                <a:cs typeface="Arial" pitchFamily="34" charset="0"/>
              </a:rPr>
              <a:t>, hasta </a:t>
            </a:r>
            <a:r>
              <a:rPr lang="es-ES" sz="2800" b="1" smtClean="0">
                <a:ln>
                  <a:solidFill>
                    <a:schemeClr val="tx1"/>
                  </a:solidFill>
                </a:ln>
                <a:solidFill>
                  <a:schemeClr val="bg1"/>
                </a:solidFill>
                <a:latin typeface="Arial" pitchFamily="34" charset="0"/>
                <a:ea typeface="Times New Roman" pitchFamily="18" charset="0"/>
                <a:cs typeface="Arial" pitchFamily="34" charset="0"/>
              </a:rPr>
              <a:t>el Siglo VIII</a:t>
            </a:r>
            <a:r>
              <a:rPr lang="es-ES" sz="2800" smtClean="0">
                <a:ln>
                  <a:solidFill>
                    <a:schemeClr val="tx1"/>
                  </a:solidFill>
                </a:ln>
                <a:solidFill>
                  <a:schemeClr val="bg1"/>
                </a:solidFill>
                <a:latin typeface="Arial" pitchFamily="34" charset="0"/>
                <a:ea typeface="Times New Roman" pitchFamily="18" charset="0"/>
                <a:cs typeface="Arial" pitchFamily="34" charset="0"/>
              </a:rPr>
              <a:t>, cuando empiezan a escribir en grandes rollos las historias.</a:t>
            </a:r>
            <a:endParaRPr lang="es-ES" sz="2800" dirty="0" smtClean="0">
              <a:ln>
                <a:solidFill>
                  <a:schemeClr val="tx1"/>
                </a:solidFill>
              </a:ln>
              <a:solidFill>
                <a:schemeClr val="bg1"/>
              </a:solidFill>
              <a:latin typeface="Arial" pitchFamily="34" charset="0"/>
              <a:cs typeface="Arial" pitchFamily="34" charset="0"/>
            </a:endParaRPr>
          </a:p>
        </p:txBody>
      </p:sp>
      <p:sp>
        <p:nvSpPr>
          <p:cNvPr id="8" name="7 Rectángulo redondeado"/>
          <p:cNvSpPr/>
          <p:nvPr/>
        </p:nvSpPr>
        <p:spPr>
          <a:xfrm>
            <a:off x="595218" y="0"/>
            <a:ext cx="360040" cy="5715000"/>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C</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A</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R</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A</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C</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T</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E</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R</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S</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ES" sz="2400" dirty="0" smtClean="0">
                <a:solidFill>
                  <a:schemeClr val="bg1"/>
                </a:solidFill>
                <a:ea typeface="Times New Roman" pitchFamily="18" charset="0"/>
                <a:cs typeface="Arial" pitchFamily="34" charset="0"/>
              </a:rPr>
              <a:t>T</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C</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A</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checkerboard(across)">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box(in)">
                                      <p:cBhvr>
                                        <p:cTn id="22" dur="5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diamond(in)">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ox(in)">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animBg="1"/>
      <p:bldP spid="14" grpId="0" animBg="1"/>
      <p:bldP spid="15"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1475656" y="157200"/>
            <a:ext cx="6984776" cy="1380153"/>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lvl="0" algn="just" eaLnBrk="0" fontAlgn="base" hangingPunct="0">
              <a:spcBef>
                <a:spcPct val="0"/>
              </a:spcBef>
              <a:spcAft>
                <a:spcPct val="0"/>
              </a:spcAft>
              <a:tabLst>
                <a:tab pos="457200" algn="l"/>
              </a:tabLst>
            </a:pP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Tiene como origen la observaci</a:t>
            </a:r>
            <a:r>
              <a:rPr lang="es-ES" sz="2400" dirty="0" smtClean="0">
                <a:ln w="18415" cmpd="sng">
                  <a:solidFill>
                    <a:schemeClr val="tx1"/>
                  </a:solidFill>
                  <a:prstDash val="solid"/>
                </a:ln>
                <a:solidFill>
                  <a:schemeClr val="tx1"/>
                </a:solidFill>
                <a:ea typeface="Times New Roman" pitchFamily="18" charset="0"/>
                <a:cs typeface="Arial" pitchFamily="34" charset="0"/>
              </a:rPr>
              <a:t>ó</a:t>
            </a: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n aristot</a:t>
            </a:r>
            <a:r>
              <a:rPr lang="es-ES" sz="2400" dirty="0" smtClean="0">
                <a:ln w="18415" cmpd="sng">
                  <a:solidFill>
                    <a:schemeClr val="tx1"/>
                  </a:solidFill>
                  <a:prstDash val="solid"/>
                </a:ln>
                <a:solidFill>
                  <a:schemeClr val="tx1"/>
                </a:solidFill>
                <a:ea typeface="Times New Roman" pitchFamily="18" charset="0"/>
                <a:cs typeface="Arial" pitchFamily="34" charset="0"/>
              </a:rPr>
              <a:t>é</a:t>
            </a: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lica de la diferencia entre </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m</a:t>
            </a:r>
            <a:r>
              <a:rPr lang="es-ES" sz="2400" u="sng" dirty="0" smtClean="0">
                <a:ln w="18415" cmpd="sng">
                  <a:solidFill>
                    <a:schemeClr val="tx1"/>
                  </a:solidFill>
                  <a:prstDash val="solid"/>
                </a:ln>
                <a:solidFill>
                  <a:schemeClr val="tx1"/>
                </a:solidFill>
                <a:ea typeface="Times New Roman" pitchFamily="18" charset="0"/>
                <a:cs typeface="Arial" pitchFamily="34" charset="0"/>
              </a:rPr>
              <a:t>í</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mesis y diégesis</a:t>
            </a: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 es decir, entre</a:t>
            </a:r>
            <a:r>
              <a:rPr lang="es-ES" sz="2400" dirty="0" smtClean="0">
                <a:ln w="18415" cmpd="sng">
                  <a:solidFill>
                    <a:schemeClr val="tx1"/>
                  </a:solidFill>
                  <a:prstDash val="solid"/>
                </a:ln>
                <a:solidFill>
                  <a:schemeClr val="tx1"/>
                </a:solidFill>
                <a:ea typeface="Times New Roman" pitchFamily="18" charset="0"/>
                <a:cs typeface="Arial" pitchFamily="34" charset="0"/>
              </a:rPr>
              <a:t> </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narraci</a:t>
            </a:r>
            <a:r>
              <a:rPr lang="es-ES" sz="2400" u="sng" dirty="0" smtClean="0">
                <a:ln w="18415" cmpd="sng">
                  <a:solidFill>
                    <a:schemeClr val="tx1"/>
                  </a:solidFill>
                  <a:prstDash val="solid"/>
                </a:ln>
                <a:solidFill>
                  <a:schemeClr val="tx1"/>
                </a:solidFill>
                <a:ea typeface="Times New Roman" pitchFamily="18" charset="0"/>
                <a:cs typeface="Arial" pitchFamily="34" charset="0"/>
              </a:rPr>
              <a:t>ó</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n</a:t>
            </a:r>
            <a:r>
              <a:rPr lang="es-ES" sz="2400" u="sng" dirty="0" smtClean="0">
                <a:ln w="18415" cmpd="sng">
                  <a:solidFill>
                    <a:schemeClr val="tx1"/>
                  </a:solidFill>
                  <a:prstDash val="solid"/>
                </a:ln>
                <a:solidFill>
                  <a:schemeClr val="tx1"/>
                </a:solidFill>
                <a:ea typeface="Times New Roman" pitchFamily="18" charset="0"/>
                <a:cs typeface="Arial" pitchFamily="34" charset="0"/>
              </a:rPr>
              <a:t> </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y</a:t>
            </a:r>
            <a:r>
              <a:rPr lang="es-ES" sz="2400" u="sng" dirty="0" smtClean="0">
                <a:ln w="18415" cmpd="sng">
                  <a:solidFill>
                    <a:schemeClr val="tx1"/>
                  </a:solidFill>
                  <a:prstDash val="solid"/>
                </a:ln>
                <a:solidFill>
                  <a:schemeClr val="tx1"/>
                </a:solidFill>
                <a:ea typeface="Times New Roman" pitchFamily="18" charset="0"/>
                <a:cs typeface="Arial" pitchFamily="34" charset="0"/>
              </a:rPr>
              <a:t> </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descripci</a:t>
            </a:r>
            <a:r>
              <a:rPr lang="es-ES" sz="2400" u="sng" dirty="0" smtClean="0">
                <a:ln w="18415" cmpd="sng">
                  <a:solidFill>
                    <a:schemeClr val="tx1"/>
                  </a:solidFill>
                  <a:prstDash val="solid"/>
                </a:ln>
                <a:solidFill>
                  <a:schemeClr val="tx1"/>
                </a:solidFill>
                <a:ea typeface="Times New Roman" pitchFamily="18" charset="0"/>
                <a:cs typeface="Arial" pitchFamily="34" charset="0"/>
              </a:rPr>
              <a:t>ó</a:t>
            </a:r>
            <a:r>
              <a:rPr lang="es-ES" sz="2400" u="sng"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n</a:t>
            </a:r>
            <a:r>
              <a:rPr lang="es-ES"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a:t>
            </a:r>
            <a:endParaRPr lang="es-CO" dirty="0" smtClean="0">
              <a:ln w="18415" cmpd="sng">
                <a:solidFill>
                  <a:schemeClr val="tx1"/>
                </a:solidFill>
                <a:prstDash val="solid"/>
              </a:ln>
              <a:solidFill>
                <a:schemeClr val="tx1"/>
              </a:solidFill>
              <a:latin typeface="Arial" pitchFamily="34" charset="0"/>
              <a:cs typeface="Arial" pitchFamily="34" charset="0"/>
            </a:endParaRPr>
          </a:p>
        </p:txBody>
      </p:sp>
      <p:sp>
        <p:nvSpPr>
          <p:cNvPr id="4" name="3 Rectángulo redondeado"/>
          <p:cNvSpPr/>
          <p:nvPr/>
        </p:nvSpPr>
        <p:spPr>
          <a:xfrm>
            <a:off x="498347" y="0"/>
            <a:ext cx="360040" cy="5715000"/>
          </a:xfrm>
          <a:prstGeom prst="roundRect">
            <a:avLst/>
          </a:prstGeom>
          <a:gradFill>
            <a:gsLst>
              <a:gs pos="89999">
                <a:srgbClr val="FF0000"/>
              </a:gs>
              <a:gs pos="100000">
                <a:srgbClr val="FF8200"/>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C</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A</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R</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A</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C</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T</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E</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R</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S</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ES" sz="2400" dirty="0" smtClean="0">
                <a:solidFill>
                  <a:schemeClr val="bg1"/>
                </a:solidFill>
                <a:ea typeface="Times New Roman" pitchFamily="18" charset="0"/>
                <a:cs typeface="Arial" pitchFamily="34" charset="0"/>
              </a:rPr>
              <a:t>T</a:t>
            </a:r>
          </a:p>
          <a:p>
            <a:pPr lvl="0" algn="ctr" fontAlgn="base">
              <a:spcBef>
                <a:spcPct val="0"/>
              </a:spcBef>
              <a:spcAft>
                <a:spcPct val="0"/>
              </a:spcAft>
              <a:tabLst>
                <a:tab pos="457200" algn="l"/>
              </a:tabLst>
            </a:pPr>
            <a:r>
              <a:rPr lang="es-ES" sz="2400" dirty="0" smtClean="0">
                <a:solidFill>
                  <a:schemeClr val="bg1"/>
                </a:solidFill>
                <a:latin typeface="Arial" pitchFamily="34" charset="0"/>
                <a:ea typeface="Times New Roman" pitchFamily="18" charset="0"/>
                <a:cs typeface="Arial" pitchFamily="34" charset="0"/>
              </a:rPr>
              <a:t>I</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C</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A</a:t>
            </a:r>
          </a:p>
          <a:p>
            <a:pPr lvl="0" algn="ctr" fontAlgn="base">
              <a:spcBef>
                <a:spcPct val="0"/>
              </a:spcBef>
              <a:spcAft>
                <a:spcPct val="0"/>
              </a:spcAft>
              <a:tabLst>
                <a:tab pos="457200" algn="l"/>
              </a:tabLst>
            </a:pPr>
            <a:r>
              <a:rPr lang="es-CO" sz="2400" dirty="0" smtClean="0">
                <a:solidFill>
                  <a:schemeClr val="bg1"/>
                </a:solidFill>
                <a:latin typeface="Arial" pitchFamily="34" charset="0"/>
                <a:cs typeface="Arial" pitchFamily="34" charset="0"/>
              </a:rPr>
              <a:t>S</a:t>
            </a:r>
          </a:p>
        </p:txBody>
      </p:sp>
      <p:sp>
        <p:nvSpPr>
          <p:cNvPr id="6" name="5 Rectángulo redondeado"/>
          <p:cNvSpPr/>
          <p:nvPr/>
        </p:nvSpPr>
        <p:spPr>
          <a:xfrm>
            <a:off x="1533357" y="1633364"/>
            <a:ext cx="6984776" cy="72008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Pueden basarse en hechos verdaderos o inventados.</a:t>
            </a:r>
            <a:endParaRPr lang="es-CO" sz="2400" dirty="0" smtClean="0">
              <a:ln w="18415" cmpd="sng">
                <a:solidFill>
                  <a:schemeClr val="tx1"/>
                </a:solidFill>
                <a:prstDash val="solid"/>
              </a:ln>
              <a:solidFill>
                <a:schemeClr val="tx1"/>
              </a:solidFill>
              <a:latin typeface="Arial" pitchFamily="34" charset="0"/>
              <a:cs typeface="Arial" pitchFamily="34" charset="0"/>
            </a:endParaRPr>
          </a:p>
        </p:txBody>
      </p:sp>
      <p:sp>
        <p:nvSpPr>
          <p:cNvPr id="7" name="6 Rectángulo redondeado"/>
          <p:cNvSpPr/>
          <p:nvPr/>
        </p:nvSpPr>
        <p:spPr>
          <a:xfrm>
            <a:off x="1519592" y="2437453"/>
            <a:ext cx="6984776" cy="5400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La    narraci</a:t>
            </a:r>
            <a:r>
              <a:rPr lang="es-ES" sz="2400" dirty="0" smtClean="0">
                <a:ln w="18415" cmpd="sng">
                  <a:solidFill>
                    <a:schemeClr val="tx1"/>
                  </a:solidFill>
                  <a:prstDash val="solid"/>
                </a:ln>
                <a:solidFill>
                  <a:schemeClr val="tx1"/>
                </a:solidFill>
                <a:ea typeface="Times New Roman" pitchFamily="18" charset="0"/>
                <a:cs typeface="Arial" pitchFamily="34" charset="0"/>
              </a:rPr>
              <a:t>ó</a:t>
            </a:r>
            <a:r>
              <a:rPr lang="es-ES" sz="2400" dirty="0" smtClean="0">
                <a:ln w="18415" cmpd="sng">
                  <a:solidFill>
                    <a:schemeClr val="tx1"/>
                  </a:solidFill>
                  <a:prstDash val="solid"/>
                </a:ln>
                <a:solidFill>
                  <a:schemeClr val="tx1"/>
                </a:solidFill>
                <a:latin typeface="Arial" pitchFamily="34" charset="0"/>
                <a:ea typeface="Times New Roman" pitchFamily="18" charset="0"/>
                <a:cs typeface="Arial" pitchFamily="34" charset="0"/>
              </a:rPr>
              <a:t>n     se     realiza    en     pasado.</a:t>
            </a:r>
            <a:endParaRPr lang="es-CO" sz="2400" dirty="0" smtClean="0">
              <a:ln w="18415" cmpd="sng">
                <a:solidFill>
                  <a:schemeClr val="tx1"/>
                </a:solidFill>
                <a:prstDash val="solid"/>
              </a:ln>
              <a:solidFill>
                <a:schemeClr val="tx1"/>
              </a:solidFill>
              <a:latin typeface="Arial" pitchFamily="34" charset="0"/>
              <a:cs typeface="Arial" pitchFamily="34" charset="0"/>
            </a:endParaRPr>
          </a:p>
        </p:txBody>
      </p:sp>
      <p:sp>
        <p:nvSpPr>
          <p:cNvPr id="8" name="7 Rectángulo redondeado"/>
          <p:cNvSpPr/>
          <p:nvPr/>
        </p:nvSpPr>
        <p:spPr>
          <a:xfrm>
            <a:off x="1483588" y="3157533"/>
            <a:ext cx="7056784" cy="96010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tabLst>
                <a:tab pos="457200" algn="l"/>
              </a:tabLst>
            </a:pPr>
            <a:r>
              <a:rPr lang="es-ES" sz="2400" dirty="0" smtClean="0">
                <a:ln>
                  <a:solidFill>
                    <a:schemeClr val="tx1"/>
                  </a:solidFill>
                </a:ln>
                <a:solidFill>
                  <a:schemeClr val="tx1"/>
                </a:solidFill>
                <a:latin typeface="Arial" pitchFamily="34" charset="0"/>
                <a:ea typeface="Times New Roman" pitchFamily="18" charset="0"/>
                <a:cs typeface="Arial" pitchFamily="34" charset="0"/>
              </a:rPr>
              <a:t>La forma que se utiliza preferentemente es la </a:t>
            </a:r>
            <a:r>
              <a:rPr lang="es-ES" sz="2400" u="sng" dirty="0" smtClean="0">
                <a:ln>
                  <a:solidFill>
                    <a:schemeClr val="tx1"/>
                  </a:solidFill>
                </a:ln>
                <a:solidFill>
                  <a:schemeClr val="tx1"/>
                </a:solidFill>
                <a:latin typeface="Arial" pitchFamily="34" charset="0"/>
                <a:ea typeface="Times New Roman" pitchFamily="18" charset="0"/>
                <a:cs typeface="Arial" pitchFamily="34" charset="0"/>
              </a:rPr>
              <a:t>prosa</a:t>
            </a:r>
            <a:r>
              <a:rPr lang="es-ES" sz="2400" dirty="0" smtClean="0">
                <a:ln>
                  <a:solidFill>
                    <a:schemeClr val="tx1"/>
                  </a:solidFill>
                </a:ln>
                <a:solidFill>
                  <a:schemeClr val="tx1"/>
                </a:solidFill>
                <a:latin typeface="Arial" pitchFamily="34" charset="0"/>
                <a:ea typeface="Times New Roman" pitchFamily="18" charset="0"/>
                <a:cs typeface="Arial" pitchFamily="34" charset="0"/>
              </a:rPr>
              <a:t> o el verso largo (hexámetro,</a:t>
            </a:r>
            <a:r>
              <a:rPr lang="es-ES" sz="2400" dirty="0" smtClean="0">
                <a:ln>
                  <a:solidFill>
                    <a:schemeClr val="tx1"/>
                  </a:solidFill>
                </a:ln>
                <a:solidFill>
                  <a:schemeClr val="tx1"/>
                </a:solidFill>
                <a:ea typeface="Times New Roman" pitchFamily="18" charset="0"/>
                <a:cs typeface="Arial" pitchFamily="34" charset="0"/>
              </a:rPr>
              <a:t> </a:t>
            </a:r>
            <a:r>
              <a:rPr lang="es-ES" sz="2400" dirty="0" smtClean="0">
                <a:ln>
                  <a:solidFill>
                    <a:schemeClr val="tx1"/>
                  </a:solidFill>
                </a:ln>
                <a:solidFill>
                  <a:schemeClr val="tx1"/>
                </a:solidFill>
                <a:latin typeface="Arial" pitchFamily="34" charset="0"/>
                <a:ea typeface="Times New Roman" pitchFamily="18" charset="0"/>
                <a:cs typeface="Arial" pitchFamily="34" charset="0"/>
              </a:rPr>
              <a:t>verso alejandrino...)*</a:t>
            </a:r>
            <a:endParaRPr lang="es-CO" sz="2400" dirty="0" smtClean="0">
              <a:ln>
                <a:solidFill>
                  <a:schemeClr val="tx1"/>
                </a:solidFill>
              </a:ln>
              <a:solidFill>
                <a:schemeClr val="tx1"/>
              </a:solidFill>
              <a:latin typeface="Arial" pitchFamily="34" charset="0"/>
              <a:cs typeface="Arial" pitchFamily="34" charset="0"/>
            </a:endParaRPr>
          </a:p>
        </p:txBody>
      </p:sp>
      <p:sp>
        <p:nvSpPr>
          <p:cNvPr id="9" name="8 Rectángulo redondeado"/>
          <p:cNvSpPr/>
          <p:nvPr/>
        </p:nvSpPr>
        <p:spPr>
          <a:xfrm>
            <a:off x="1475656" y="4477680"/>
            <a:ext cx="7056784" cy="1013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tabLst>
                <a:tab pos="457200" algn="l"/>
              </a:tabLst>
            </a:pPr>
            <a:r>
              <a:rPr lang="es-ES" sz="2400" dirty="0" smtClean="0">
                <a:ln>
                  <a:solidFill>
                    <a:schemeClr val="tx1"/>
                  </a:solidFill>
                </a:ln>
                <a:solidFill>
                  <a:schemeClr val="tx1"/>
                </a:solidFill>
                <a:latin typeface="Arial" pitchFamily="34" charset="0"/>
                <a:ea typeface="Times New Roman" pitchFamily="18" charset="0"/>
                <a:cs typeface="Arial" pitchFamily="34" charset="0"/>
              </a:rPr>
              <a:t>Tiende a incluir los dem</a:t>
            </a:r>
            <a:r>
              <a:rPr lang="es-ES" sz="2400" dirty="0" smtClean="0">
                <a:ln>
                  <a:solidFill>
                    <a:schemeClr val="tx1"/>
                  </a:solidFill>
                </a:ln>
                <a:solidFill>
                  <a:schemeClr val="tx1"/>
                </a:solidFill>
                <a:ea typeface="Times New Roman" pitchFamily="18" charset="0"/>
                <a:cs typeface="Arial" pitchFamily="34" charset="0"/>
              </a:rPr>
              <a:t>á</a:t>
            </a:r>
            <a:r>
              <a:rPr lang="es-ES" sz="2400" dirty="0" smtClean="0">
                <a:ln>
                  <a:solidFill>
                    <a:schemeClr val="tx1"/>
                  </a:solidFill>
                </a:ln>
                <a:solidFill>
                  <a:schemeClr val="tx1"/>
                </a:solidFill>
                <a:latin typeface="Arial" pitchFamily="34" charset="0"/>
                <a:ea typeface="Times New Roman" pitchFamily="18" charset="0"/>
                <a:cs typeface="Arial" pitchFamily="34" charset="0"/>
              </a:rPr>
              <a:t>s g</a:t>
            </a:r>
            <a:r>
              <a:rPr lang="es-ES" sz="2400" dirty="0" smtClean="0">
                <a:ln>
                  <a:solidFill>
                    <a:schemeClr val="tx1"/>
                  </a:solidFill>
                </a:ln>
                <a:solidFill>
                  <a:schemeClr val="tx1"/>
                </a:solidFill>
                <a:ea typeface="Times New Roman" pitchFamily="18" charset="0"/>
                <a:cs typeface="Arial" pitchFamily="34" charset="0"/>
              </a:rPr>
              <a:t>é</a:t>
            </a:r>
            <a:r>
              <a:rPr lang="es-ES" sz="2400" dirty="0" smtClean="0">
                <a:ln>
                  <a:solidFill>
                    <a:schemeClr val="tx1"/>
                  </a:solidFill>
                </a:ln>
                <a:solidFill>
                  <a:schemeClr val="tx1"/>
                </a:solidFill>
                <a:latin typeface="Arial" pitchFamily="34" charset="0"/>
                <a:ea typeface="Times New Roman" pitchFamily="18" charset="0"/>
                <a:cs typeface="Arial" pitchFamily="34" charset="0"/>
              </a:rPr>
              <a:t>neros (l</a:t>
            </a:r>
            <a:r>
              <a:rPr lang="es-ES" sz="2400" dirty="0" smtClean="0">
                <a:ln>
                  <a:solidFill>
                    <a:schemeClr val="tx1"/>
                  </a:solidFill>
                </a:ln>
                <a:solidFill>
                  <a:schemeClr val="tx1"/>
                </a:solidFill>
                <a:ea typeface="Times New Roman" pitchFamily="18" charset="0"/>
                <a:cs typeface="Arial" pitchFamily="34" charset="0"/>
              </a:rPr>
              <a:t>í</a:t>
            </a:r>
            <a:r>
              <a:rPr lang="es-ES" sz="2400" dirty="0" smtClean="0">
                <a:ln>
                  <a:solidFill>
                    <a:schemeClr val="tx1"/>
                  </a:solidFill>
                </a:ln>
                <a:solidFill>
                  <a:schemeClr val="tx1"/>
                </a:solidFill>
                <a:latin typeface="Arial" pitchFamily="34" charset="0"/>
                <a:ea typeface="Times New Roman" pitchFamily="18" charset="0"/>
                <a:cs typeface="Arial" pitchFamily="34" charset="0"/>
              </a:rPr>
              <a:t>rico, dram</a:t>
            </a:r>
            <a:r>
              <a:rPr lang="es-ES" sz="2400" dirty="0" smtClean="0">
                <a:ln>
                  <a:solidFill>
                    <a:schemeClr val="tx1"/>
                  </a:solidFill>
                </a:ln>
                <a:solidFill>
                  <a:schemeClr val="tx1"/>
                </a:solidFill>
                <a:ea typeface="Times New Roman" pitchFamily="18" charset="0"/>
                <a:cs typeface="Arial" pitchFamily="34" charset="0"/>
              </a:rPr>
              <a:t>á</a:t>
            </a:r>
            <a:r>
              <a:rPr lang="es-ES" sz="2400" dirty="0" smtClean="0">
                <a:ln>
                  <a:solidFill>
                    <a:schemeClr val="tx1"/>
                  </a:solidFill>
                </a:ln>
                <a:solidFill>
                  <a:schemeClr val="tx1"/>
                </a:solidFill>
                <a:latin typeface="Arial" pitchFamily="34" charset="0"/>
                <a:ea typeface="Times New Roman" pitchFamily="18" charset="0"/>
                <a:cs typeface="Arial" pitchFamily="34" charset="0"/>
              </a:rPr>
              <a:t>tico, did</a:t>
            </a:r>
            <a:r>
              <a:rPr lang="es-ES" sz="2400" dirty="0" smtClean="0">
                <a:ln>
                  <a:solidFill>
                    <a:schemeClr val="tx1"/>
                  </a:solidFill>
                </a:ln>
                <a:solidFill>
                  <a:schemeClr val="tx1"/>
                </a:solidFill>
                <a:ea typeface="Times New Roman" pitchFamily="18" charset="0"/>
                <a:cs typeface="Arial" pitchFamily="34" charset="0"/>
              </a:rPr>
              <a:t>á</a:t>
            </a:r>
            <a:r>
              <a:rPr lang="es-ES" sz="2400" dirty="0" smtClean="0">
                <a:ln>
                  <a:solidFill>
                    <a:schemeClr val="tx1"/>
                  </a:solidFill>
                </a:ln>
                <a:solidFill>
                  <a:schemeClr val="tx1"/>
                </a:solidFill>
                <a:latin typeface="Arial" pitchFamily="34" charset="0"/>
                <a:ea typeface="Times New Roman" pitchFamily="18" charset="0"/>
                <a:cs typeface="Arial" pitchFamily="34" charset="0"/>
              </a:rPr>
              <a:t>ctico) raz</a:t>
            </a:r>
            <a:r>
              <a:rPr lang="es-ES" sz="2400" dirty="0" smtClean="0">
                <a:ln>
                  <a:solidFill>
                    <a:schemeClr val="tx1"/>
                  </a:solidFill>
                </a:ln>
                <a:solidFill>
                  <a:schemeClr val="tx1"/>
                </a:solidFill>
                <a:ea typeface="Times New Roman" pitchFamily="18" charset="0"/>
                <a:cs typeface="Arial" pitchFamily="34" charset="0"/>
              </a:rPr>
              <a:t>ó</a:t>
            </a:r>
            <a:r>
              <a:rPr lang="es-ES" sz="2400" dirty="0" smtClean="0">
                <a:ln>
                  <a:solidFill>
                    <a:schemeClr val="tx1"/>
                  </a:solidFill>
                </a:ln>
                <a:solidFill>
                  <a:schemeClr val="tx1"/>
                </a:solidFill>
                <a:latin typeface="Arial" pitchFamily="34" charset="0"/>
                <a:ea typeface="Times New Roman" pitchFamily="18" charset="0"/>
                <a:cs typeface="Arial" pitchFamily="34" charset="0"/>
              </a:rPr>
              <a:t>n por la cual suele ser de</a:t>
            </a:r>
            <a:r>
              <a:rPr lang="es-ES" sz="2400" dirty="0" smtClean="0">
                <a:ln>
                  <a:solidFill>
                    <a:schemeClr val="tx1"/>
                  </a:solidFill>
                </a:ln>
                <a:solidFill>
                  <a:schemeClr val="tx1"/>
                </a:solidFill>
                <a:ea typeface="Times New Roman" pitchFamily="18" charset="0"/>
                <a:cs typeface="Arial" pitchFamily="34" charset="0"/>
              </a:rPr>
              <a:t> </a:t>
            </a:r>
            <a:r>
              <a:rPr lang="es-ES" sz="2400" b="1" dirty="0" smtClean="0">
                <a:ln>
                  <a:solidFill>
                    <a:schemeClr val="tx1"/>
                  </a:solidFill>
                </a:ln>
                <a:solidFill>
                  <a:srgbClr val="FF0000"/>
                </a:solidFill>
                <a:latin typeface="Arial" pitchFamily="34" charset="0"/>
                <a:ea typeface="Times New Roman" pitchFamily="18" charset="0"/>
                <a:cs typeface="Arial" pitchFamily="34" charset="0"/>
              </a:rPr>
              <a:t>mayor extensi</a:t>
            </a:r>
            <a:r>
              <a:rPr lang="es-ES" sz="2400" b="1" dirty="0" smtClean="0">
                <a:ln>
                  <a:solidFill>
                    <a:schemeClr val="tx1"/>
                  </a:solidFill>
                </a:ln>
                <a:solidFill>
                  <a:srgbClr val="FF0000"/>
                </a:solidFill>
                <a:ea typeface="Times New Roman" pitchFamily="18" charset="0"/>
                <a:cs typeface="Arial" pitchFamily="34" charset="0"/>
              </a:rPr>
              <a:t>ó</a:t>
            </a:r>
            <a:r>
              <a:rPr lang="es-ES" sz="2400" b="1" dirty="0" smtClean="0">
                <a:ln>
                  <a:solidFill>
                    <a:schemeClr val="tx1"/>
                  </a:solidFill>
                </a:ln>
                <a:solidFill>
                  <a:srgbClr val="FF0000"/>
                </a:solidFill>
                <a:latin typeface="Arial" pitchFamily="34" charset="0"/>
                <a:ea typeface="Times New Roman" pitchFamily="18" charset="0"/>
                <a:cs typeface="Arial" pitchFamily="34" charset="0"/>
              </a:rPr>
              <a:t>n</a:t>
            </a:r>
            <a:r>
              <a:rPr lang="es-ES" sz="2400" dirty="0" smtClean="0">
                <a:ln>
                  <a:solidFill>
                    <a:schemeClr val="tx1"/>
                  </a:solidFill>
                </a:ln>
                <a:solidFill>
                  <a:schemeClr val="tx1"/>
                </a:solidFill>
                <a:latin typeface="Arial" pitchFamily="34" charset="0"/>
                <a:ea typeface="Times New Roman" pitchFamily="18" charset="0"/>
                <a:cs typeface="Arial" pitchFamily="34" charset="0"/>
              </a:rPr>
              <a:t>.</a:t>
            </a:r>
            <a:endParaRPr lang="es-CO" sz="2400" dirty="0" smtClean="0">
              <a:ln>
                <a:solidFill>
                  <a:schemeClr val="tx1"/>
                </a:solidFill>
              </a:ln>
              <a:solidFill>
                <a:schemeClr val="tx1"/>
              </a:solidFill>
              <a:latin typeface="Arial" pitchFamily="34" charset="0"/>
              <a:cs typeface="Arial" pitchFamily="34" charset="0"/>
            </a:endParaRPr>
          </a:p>
        </p:txBody>
      </p:sp>
      <p:sp>
        <p:nvSpPr>
          <p:cNvPr id="2" name="1 Cheurón"/>
          <p:cNvSpPr/>
          <p:nvPr/>
        </p:nvSpPr>
        <p:spPr>
          <a:xfrm>
            <a:off x="877445" y="2492881"/>
            <a:ext cx="484632" cy="484632"/>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plus(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ox(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heckerboard(across)">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slide(fromBottom)">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redondeado"/>
          <p:cNvSpPr/>
          <p:nvPr/>
        </p:nvSpPr>
        <p:spPr>
          <a:xfrm>
            <a:off x="611560" y="121197"/>
            <a:ext cx="8208912" cy="7560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tabLst>
                <a:tab pos="457200" algn="l"/>
              </a:tabLst>
            </a:pPr>
            <a:r>
              <a:rPr lang="es-ES" sz="2400" dirty="0" smtClean="0">
                <a:ln>
                  <a:solidFill>
                    <a:schemeClr val="tx1"/>
                  </a:solidFill>
                </a:ln>
                <a:solidFill>
                  <a:schemeClr val="tx1"/>
                </a:solidFill>
                <a:latin typeface="Arial" pitchFamily="34" charset="0"/>
                <a:ea typeface="Times New Roman" pitchFamily="18" charset="0"/>
                <a:cs typeface="Arial" pitchFamily="34" charset="0"/>
              </a:rPr>
              <a:t>Escrita en verso aunque normalmente se traduzcan en prosa, </a:t>
            </a:r>
            <a:r>
              <a:rPr lang="es-ES" sz="2400" b="1" u="sng" dirty="0" smtClean="0">
                <a:ln>
                  <a:solidFill>
                    <a:schemeClr val="tx1"/>
                  </a:solidFill>
                </a:ln>
                <a:solidFill>
                  <a:srgbClr val="FF0000"/>
                </a:solidFill>
                <a:latin typeface="Arial" pitchFamily="34" charset="0"/>
                <a:ea typeface="Times New Roman" pitchFamily="18" charset="0"/>
                <a:cs typeface="Arial" pitchFamily="34" charset="0"/>
              </a:rPr>
              <a:t>carácter narrativo</a:t>
            </a:r>
            <a:r>
              <a:rPr lang="es-ES" sz="2400" dirty="0" smtClean="0">
                <a:ln>
                  <a:solidFill>
                    <a:schemeClr val="tx1"/>
                  </a:solidFill>
                </a:ln>
                <a:solidFill>
                  <a:schemeClr val="tx1"/>
                </a:solidFill>
                <a:latin typeface="Arial" pitchFamily="34" charset="0"/>
                <a:ea typeface="Times New Roman" pitchFamily="18" charset="0"/>
                <a:cs typeface="Arial" pitchFamily="34" charset="0"/>
              </a:rPr>
              <a:t>.</a:t>
            </a:r>
            <a:endParaRPr lang="es-CO" sz="2400" dirty="0" smtClean="0">
              <a:ln>
                <a:solidFill>
                  <a:schemeClr val="tx1"/>
                </a:solidFill>
              </a:ln>
              <a:solidFill>
                <a:schemeClr val="tx1"/>
              </a:solidFill>
              <a:latin typeface="Arial" pitchFamily="34" charset="0"/>
              <a:cs typeface="Arial" pitchFamily="34" charset="0"/>
            </a:endParaRPr>
          </a:p>
        </p:txBody>
      </p:sp>
      <p:sp>
        <p:nvSpPr>
          <p:cNvPr id="4" name="3 Rectángulo redondeado"/>
          <p:cNvSpPr/>
          <p:nvPr/>
        </p:nvSpPr>
        <p:spPr>
          <a:xfrm>
            <a:off x="611560" y="1087303"/>
            <a:ext cx="8224257" cy="42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ES" sz="2400" dirty="0" smtClean="0">
                <a:ln>
                  <a:solidFill>
                    <a:schemeClr val="tx1"/>
                  </a:solidFill>
                </a:ln>
                <a:solidFill>
                  <a:schemeClr val="tx1"/>
                </a:solidFill>
                <a:latin typeface="Arial" pitchFamily="34" charset="0"/>
                <a:ea typeface="Times New Roman" pitchFamily="18" charset="0"/>
                <a:cs typeface="Arial" pitchFamily="34" charset="0"/>
              </a:rPr>
              <a:t>Tambi</a:t>
            </a:r>
            <a:r>
              <a:rPr lang="es-ES" sz="2400" dirty="0" smtClean="0">
                <a:ln>
                  <a:solidFill>
                    <a:schemeClr val="tx1"/>
                  </a:solidFill>
                </a:ln>
                <a:solidFill>
                  <a:schemeClr val="tx1"/>
                </a:solidFill>
                <a:ea typeface="Times New Roman" pitchFamily="18" charset="0"/>
                <a:cs typeface="Arial" pitchFamily="34" charset="0"/>
              </a:rPr>
              <a:t>é</a:t>
            </a:r>
            <a:r>
              <a:rPr lang="es-ES" sz="2400" dirty="0" smtClean="0">
                <a:ln>
                  <a:solidFill>
                    <a:schemeClr val="tx1"/>
                  </a:solidFill>
                </a:ln>
                <a:solidFill>
                  <a:schemeClr val="tx1"/>
                </a:solidFill>
                <a:latin typeface="Arial" pitchFamily="34" charset="0"/>
                <a:ea typeface="Times New Roman" pitchFamily="18" charset="0"/>
                <a:cs typeface="Arial" pitchFamily="34" charset="0"/>
              </a:rPr>
              <a:t>n puede ser de car</a:t>
            </a:r>
            <a:r>
              <a:rPr lang="es-ES" sz="2400" dirty="0" smtClean="0">
                <a:ln>
                  <a:solidFill>
                    <a:schemeClr val="tx1"/>
                  </a:solidFill>
                </a:ln>
                <a:solidFill>
                  <a:schemeClr val="tx1"/>
                </a:solidFill>
                <a:ea typeface="Times New Roman" pitchFamily="18" charset="0"/>
                <a:cs typeface="Arial" pitchFamily="34" charset="0"/>
              </a:rPr>
              <a:t>á</a:t>
            </a:r>
            <a:r>
              <a:rPr lang="es-ES" sz="2400" dirty="0" smtClean="0">
                <a:ln>
                  <a:solidFill>
                    <a:schemeClr val="tx1"/>
                  </a:solidFill>
                </a:ln>
                <a:solidFill>
                  <a:schemeClr val="tx1"/>
                </a:solidFill>
                <a:latin typeface="Arial" pitchFamily="34" charset="0"/>
                <a:ea typeface="Times New Roman" pitchFamily="18" charset="0"/>
                <a:cs typeface="Arial" pitchFamily="34" charset="0"/>
              </a:rPr>
              <a:t>cter </a:t>
            </a:r>
            <a:r>
              <a:rPr lang="es-ES" sz="2400" b="1" u="sng" dirty="0" smtClean="0">
                <a:ln>
                  <a:solidFill>
                    <a:schemeClr val="tx1"/>
                  </a:solidFill>
                </a:ln>
                <a:solidFill>
                  <a:schemeClr val="tx1"/>
                </a:solidFill>
                <a:latin typeface="Arial" pitchFamily="34" charset="0"/>
                <a:ea typeface="Times New Roman" pitchFamily="18" charset="0"/>
                <a:cs typeface="Arial" pitchFamily="34" charset="0"/>
              </a:rPr>
              <a:t>ideol</a:t>
            </a:r>
            <a:r>
              <a:rPr lang="es-ES" sz="2400" b="1" u="sng" dirty="0" smtClean="0">
                <a:ln>
                  <a:solidFill>
                    <a:schemeClr val="tx1"/>
                  </a:solidFill>
                </a:ln>
                <a:solidFill>
                  <a:schemeClr val="tx1"/>
                </a:solidFill>
                <a:ea typeface="Times New Roman" pitchFamily="18" charset="0"/>
                <a:cs typeface="Arial" pitchFamily="34" charset="0"/>
              </a:rPr>
              <a:t>ó</a:t>
            </a:r>
            <a:r>
              <a:rPr lang="es-ES" sz="2400" b="1" u="sng" dirty="0" smtClean="0">
                <a:ln>
                  <a:solidFill>
                    <a:schemeClr val="tx1"/>
                  </a:solidFill>
                </a:ln>
                <a:solidFill>
                  <a:schemeClr val="tx1"/>
                </a:solidFill>
                <a:latin typeface="Arial" pitchFamily="34" charset="0"/>
                <a:ea typeface="Times New Roman" pitchFamily="18" charset="0"/>
                <a:cs typeface="Arial" pitchFamily="34" charset="0"/>
              </a:rPr>
              <a:t>gico.</a:t>
            </a:r>
            <a:endParaRPr lang="es-CO" sz="2400" b="1" u="sng" dirty="0" smtClean="0">
              <a:ln>
                <a:solidFill>
                  <a:schemeClr val="tx1"/>
                </a:solidFill>
              </a:ln>
              <a:solidFill>
                <a:schemeClr val="tx1"/>
              </a:solidFill>
              <a:latin typeface="Arial" pitchFamily="34" charset="0"/>
              <a:cs typeface="Arial" pitchFamily="34" charset="0"/>
            </a:endParaRPr>
          </a:p>
        </p:txBody>
      </p:sp>
      <p:sp>
        <p:nvSpPr>
          <p:cNvPr id="6" name="5 Rectángulo redondeado"/>
          <p:cNvSpPr/>
          <p:nvPr/>
        </p:nvSpPr>
        <p:spPr>
          <a:xfrm>
            <a:off x="611560" y="1777380"/>
            <a:ext cx="8224257" cy="7907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tabLst>
                <a:tab pos="457200" algn="l"/>
              </a:tabLst>
            </a:pPr>
            <a:r>
              <a:rPr lang="es-CO" sz="2400" dirty="0" smtClean="0">
                <a:ln>
                  <a:solidFill>
                    <a:schemeClr val="tx1"/>
                  </a:solidFill>
                </a:ln>
                <a:solidFill>
                  <a:schemeClr val="tx1"/>
                </a:solidFill>
                <a:latin typeface="Arial" pitchFamily="34" charset="0"/>
                <a:cs typeface="Arial" pitchFamily="34" charset="0"/>
              </a:rPr>
              <a:t>Remite en su origen a un pueblo que encuentra en un poema representados sus más </a:t>
            </a:r>
            <a:r>
              <a:rPr lang="es-CO" sz="2400" b="1" u="sng" dirty="0" smtClean="0">
                <a:ln>
                  <a:solidFill>
                    <a:schemeClr val="tx1"/>
                  </a:solidFill>
                </a:ln>
                <a:solidFill>
                  <a:schemeClr val="tx1"/>
                </a:solidFill>
                <a:latin typeface="Arial" pitchFamily="34" charset="0"/>
                <a:cs typeface="Arial" pitchFamily="34" charset="0"/>
              </a:rPr>
              <a:t>altos valores e ideales</a:t>
            </a:r>
            <a:r>
              <a:rPr lang="es-CO" sz="2400" dirty="0" smtClean="0">
                <a:ln>
                  <a:solidFill>
                    <a:schemeClr val="tx1"/>
                  </a:solidFill>
                </a:ln>
                <a:solidFill>
                  <a:schemeClr val="tx1"/>
                </a:solidFill>
                <a:latin typeface="Arial" pitchFamily="34" charset="0"/>
                <a:cs typeface="Arial" pitchFamily="34" charset="0"/>
              </a:rPr>
              <a:t>.</a:t>
            </a:r>
          </a:p>
        </p:txBody>
      </p:sp>
      <p:sp>
        <p:nvSpPr>
          <p:cNvPr id="7" name="6 Rectángulo redondeado"/>
          <p:cNvSpPr/>
          <p:nvPr/>
        </p:nvSpPr>
        <p:spPr>
          <a:xfrm>
            <a:off x="611560" y="2854062"/>
            <a:ext cx="8208912" cy="4200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CO" sz="2400" dirty="0" smtClean="0">
                <a:ln>
                  <a:solidFill>
                    <a:schemeClr val="tx1"/>
                  </a:solidFill>
                </a:ln>
                <a:solidFill>
                  <a:schemeClr val="tx1"/>
                </a:solidFill>
              </a:rPr>
              <a:t>Identifica las virtudes representativas de un pueblo.</a:t>
            </a:r>
          </a:p>
        </p:txBody>
      </p:sp>
      <p:sp>
        <p:nvSpPr>
          <p:cNvPr id="8" name="7 Rectángulo redondeado"/>
          <p:cNvSpPr/>
          <p:nvPr/>
        </p:nvSpPr>
        <p:spPr>
          <a:xfrm>
            <a:off x="611559" y="3697594"/>
            <a:ext cx="8224257" cy="480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eaLnBrk="0" fontAlgn="base" hangingPunct="0">
              <a:spcBef>
                <a:spcPct val="0"/>
              </a:spcBef>
              <a:spcAft>
                <a:spcPct val="0"/>
              </a:spcAft>
              <a:tabLst>
                <a:tab pos="457200" algn="l"/>
              </a:tabLst>
            </a:pPr>
            <a:r>
              <a:rPr lang="es-CO" sz="2400" dirty="0" smtClean="0">
                <a:ln>
                  <a:solidFill>
                    <a:schemeClr val="tx1"/>
                  </a:solidFill>
                </a:ln>
                <a:solidFill>
                  <a:schemeClr val="tx1"/>
                </a:solidFill>
              </a:rPr>
              <a:t>Lo representativo y lo </a:t>
            </a:r>
            <a:r>
              <a:rPr lang="es-CO" sz="2400" b="1" u="sng" dirty="0" smtClean="0">
                <a:ln>
                  <a:solidFill>
                    <a:schemeClr val="tx1"/>
                  </a:solidFill>
                </a:ln>
                <a:solidFill>
                  <a:schemeClr val="tx1"/>
                </a:solidFill>
              </a:rPr>
              <a:t>pictórico</a:t>
            </a:r>
            <a:r>
              <a:rPr lang="es-CO" sz="2400" dirty="0" smtClean="0">
                <a:ln>
                  <a:solidFill>
                    <a:schemeClr val="tx1"/>
                  </a:solidFill>
                </a:ln>
                <a:solidFill>
                  <a:schemeClr val="tx1"/>
                </a:solidFill>
              </a:rPr>
              <a:t> como elementos estéticos.</a:t>
            </a:r>
            <a:endParaRPr lang="es-CO" dirty="0" smtClean="0">
              <a:ln>
                <a:solidFill>
                  <a:schemeClr val="tx1"/>
                </a:solidFill>
              </a:ln>
              <a:solidFill>
                <a:schemeClr val="tx1"/>
              </a:solidFill>
            </a:endParaRPr>
          </a:p>
        </p:txBody>
      </p:sp>
      <p:sp>
        <p:nvSpPr>
          <p:cNvPr id="9" name="8 Rectángulo redondeado"/>
          <p:cNvSpPr/>
          <p:nvPr/>
        </p:nvSpPr>
        <p:spPr>
          <a:xfrm>
            <a:off x="611560" y="4537687"/>
            <a:ext cx="8207876" cy="4800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eaLnBrk="0" fontAlgn="base" hangingPunct="0">
              <a:spcBef>
                <a:spcPct val="0"/>
              </a:spcBef>
              <a:spcAft>
                <a:spcPct val="0"/>
              </a:spcAft>
              <a:tabLst>
                <a:tab pos="457200" algn="l"/>
              </a:tabLst>
            </a:pPr>
            <a:r>
              <a:rPr lang="es-CO" sz="2400" dirty="0" smtClean="0">
                <a:ln>
                  <a:solidFill>
                    <a:schemeClr val="tx1"/>
                  </a:solidFill>
                </a:ln>
                <a:solidFill>
                  <a:schemeClr val="tx1"/>
                </a:solidFill>
              </a:rPr>
              <a:t>El </a:t>
            </a:r>
            <a:r>
              <a:rPr lang="es-CO" sz="2400" dirty="0" smtClean="0">
                <a:ln>
                  <a:solidFill>
                    <a:schemeClr val="tx1"/>
                  </a:solidFill>
                </a:ln>
                <a:solidFill>
                  <a:schemeClr val="tx1"/>
                </a:solidFill>
              </a:rPr>
              <a:t>aeda </a:t>
            </a:r>
            <a:r>
              <a:rPr lang="es-CO" sz="2400" dirty="0" smtClean="0">
                <a:ln>
                  <a:solidFill>
                    <a:schemeClr val="tx1"/>
                  </a:solidFill>
                </a:ln>
                <a:solidFill>
                  <a:schemeClr val="tx1"/>
                </a:solidFill>
              </a:rPr>
              <a:t>o rapsoda no se atribuye a si mismo el canto.</a:t>
            </a:r>
            <a:endParaRPr lang="es-CO" dirty="0" smtClean="0">
              <a:ln>
                <a:solidFill>
                  <a:schemeClr val="tx1"/>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to="" calcmode="lin" valueType="num">
                                      <p:cBhvr>
                                        <p:cTn id="27" dur="1" fill="hold"/>
                                        <p:tgtEl>
                                          <p:spTgt spid="8"/>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 to="" calcmode="lin" valueType="num">
                                      <p:cBhvr>
                                        <p:cTn id="32" dur="1" fill="hold"/>
                                        <p:tgtEl>
                                          <p:spTgt spid="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97293"/>
            <a:ext cx="6800800" cy="571500"/>
          </a:xfrm>
        </p:spPr>
        <p:txBody>
          <a:bodyPr>
            <a:noAutofit/>
          </a:bodyPr>
          <a:lstStyle/>
          <a:p>
            <a:r>
              <a:rPr lang="es-CO" b="1" dirty="0" smtClean="0"/>
              <a:t>COMPONENTES </a:t>
            </a:r>
            <a:r>
              <a:rPr lang="es-CO" b="1" dirty="0" err="1" smtClean="0"/>
              <a:t>BÁSICos</a:t>
            </a:r>
            <a:endParaRPr lang="es-CO" b="1" dirty="0"/>
          </a:p>
        </p:txBody>
      </p:sp>
      <p:sp>
        <p:nvSpPr>
          <p:cNvPr id="3" name="2 Marcador de contenido"/>
          <p:cNvSpPr>
            <a:spLocks noGrp="1"/>
          </p:cNvSpPr>
          <p:nvPr>
            <p:ph idx="1"/>
          </p:nvPr>
        </p:nvSpPr>
        <p:spPr>
          <a:xfrm>
            <a:off x="899592" y="1897393"/>
            <a:ext cx="7272808" cy="2880320"/>
          </a:xfrm>
        </p:spPr>
        <p:txBody>
          <a:bodyPr>
            <a:normAutofit fontScale="77500" lnSpcReduction="20000"/>
          </a:bodyPr>
          <a:lstStyle/>
          <a:p>
            <a:pPr algn="just"/>
            <a:r>
              <a:rPr lang="es-CO" sz="3400" dirty="0" smtClean="0"/>
              <a:t>El </a:t>
            </a:r>
            <a:r>
              <a:rPr lang="es-CO" sz="3400" b="1" u="sng" dirty="0" smtClean="0"/>
              <a:t>héroe</a:t>
            </a:r>
            <a:r>
              <a:rPr lang="es-CO" sz="3400" dirty="0" smtClean="0"/>
              <a:t> ha sido ultrajado en su honor.</a:t>
            </a:r>
          </a:p>
          <a:p>
            <a:pPr algn="just"/>
            <a:r>
              <a:rPr lang="es-CO" sz="3400" dirty="0" smtClean="0"/>
              <a:t>Debe luchar para restituir su posición, sólo es posible con sus </a:t>
            </a:r>
            <a:r>
              <a:rPr lang="es-CO" sz="3400" b="1" u="sng" dirty="0" smtClean="0"/>
              <a:t>hazañas</a:t>
            </a:r>
            <a:r>
              <a:rPr lang="es-CO" sz="3400" dirty="0" smtClean="0"/>
              <a:t> en el campo de batalla.</a:t>
            </a:r>
          </a:p>
          <a:p>
            <a:pPr algn="just"/>
            <a:r>
              <a:rPr lang="es-CO" sz="3400" dirty="0" smtClean="0"/>
              <a:t>Generalmente parten de una larga </a:t>
            </a:r>
            <a:r>
              <a:rPr lang="es-CO" sz="3400" b="1" u="sng" dirty="0" smtClean="0"/>
              <a:t>tradición mítica </a:t>
            </a:r>
            <a:r>
              <a:rPr lang="es-CO" sz="3400" dirty="0" smtClean="0"/>
              <a:t>y legendaria.</a:t>
            </a:r>
          </a:p>
          <a:p>
            <a:pPr indent="0">
              <a:buNone/>
            </a:pPr>
            <a:endParaRPr lang="es-CO" sz="3400" dirty="0" smtClean="0"/>
          </a:p>
          <a:p>
            <a:pPr indent="0">
              <a:buNone/>
            </a:pPr>
            <a:endParaRPr lang="es-CO" dirty="0"/>
          </a:p>
        </p:txBody>
      </p:sp>
    </p:spTree>
    <p:extLst>
      <p:ext uri="{BB962C8B-B14F-4D97-AF65-F5344CB8AC3E}">
        <p14:creationId xmlns:p14="http://schemas.microsoft.com/office/powerpoint/2010/main" val="1396774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49878" y="1057300"/>
            <a:ext cx="6912768" cy="3970318"/>
          </a:xfrm>
          <a:prstGeom prst="rect">
            <a:avLst/>
          </a:prstGeom>
        </p:spPr>
        <p:txBody>
          <a:bodyPr wrap="square">
            <a:spAutoFit/>
          </a:bodyPr>
          <a:lstStyle/>
          <a:p>
            <a:pPr marL="285750" indent="-285750" algn="just">
              <a:buFont typeface="Wingdings" pitchFamily="2" charset="2"/>
              <a:buChar char="v"/>
            </a:pPr>
            <a:r>
              <a:rPr lang="es-CO" sz="2800" dirty="0" smtClean="0"/>
              <a:t> </a:t>
            </a:r>
            <a:r>
              <a:rPr lang="es-CO" sz="3200" dirty="0" smtClean="0"/>
              <a:t>Compuestos </a:t>
            </a:r>
            <a:r>
              <a:rPr lang="es-CO" sz="3200" dirty="0"/>
              <a:t>o recogidos por un </a:t>
            </a:r>
            <a:r>
              <a:rPr lang="es-CO" sz="3200" b="1" dirty="0"/>
              <a:t>poeta anónimo</a:t>
            </a:r>
            <a:r>
              <a:rPr lang="es-CO" sz="3200" dirty="0"/>
              <a:t> o tan legendario como sus mismos héroes</a:t>
            </a:r>
            <a:r>
              <a:rPr lang="es-CO" sz="3200" dirty="0" smtClean="0"/>
              <a:t>.</a:t>
            </a:r>
          </a:p>
          <a:p>
            <a:pPr marL="285750" indent="-285750" algn="just">
              <a:buFont typeface="Wingdings" pitchFamily="2" charset="2"/>
              <a:buChar char="v"/>
            </a:pPr>
            <a:r>
              <a:rPr lang="es-CO" sz="3200" dirty="0" smtClean="0"/>
              <a:t>Tradición </a:t>
            </a:r>
            <a:r>
              <a:rPr lang="es-CO" sz="3200" dirty="0"/>
              <a:t>oral, compuestos como cantos (</a:t>
            </a:r>
            <a:r>
              <a:rPr lang="es-CO" sz="3200" b="1" dirty="0"/>
              <a:t>rapsodias</a:t>
            </a:r>
            <a:r>
              <a:rPr lang="es-CO" sz="3200" dirty="0" smtClean="0"/>
              <a:t>)*</a:t>
            </a:r>
          </a:p>
          <a:p>
            <a:pPr marL="285750" indent="-285750" algn="just">
              <a:buFont typeface="Wingdings" pitchFamily="2" charset="2"/>
              <a:buChar char="v"/>
            </a:pPr>
            <a:r>
              <a:rPr lang="es-CO" sz="3200" dirty="0" smtClean="0"/>
              <a:t>Uso </a:t>
            </a:r>
            <a:r>
              <a:rPr lang="es-CO" sz="3200" dirty="0"/>
              <a:t>de </a:t>
            </a:r>
            <a:r>
              <a:rPr lang="es-CO" sz="3200" b="1" u="sng" dirty="0"/>
              <a:t>epítetos</a:t>
            </a:r>
            <a:r>
              <a:rPr lang="es-CO" sz="3200" dirty="0"/>
              <a:t> para recordar y diferenciar tantos personajes</a:t>
            </a:r>
            <a:r>
              <a:rPr lang="es-CO" sz="3200" dirty="0" smtClean="0"/>
              <a:t>.</a:t>
            </a:r>
          </a:p>
          <a:p>
            <a:pPr algn="just"/>
            <a:endParaRPr lang="es-CO" sz="2800" dirty="0"/>
          </a:p>
        </p:txBody>
      </p:sp>
    </p:spTree>
    <p:extLst>
      <p:ext uri="{BB962C8B-B14F-4D97-AF65-F5344CB8AC3E}">
        <p14:creationId xmlns:p14="http://schemas.microsoft.com/office/powerpoint/2010/main" val="3752229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Epítetos homéricos</a:t>
            </a:r>
            <a:endParaRPr lang="es-CO" dirty="0"/>
          </a:p>
        </p:txBody>
      </p:sp>
      <p:sp>
        <p:nvSpPr>
          <p:cNvPr id="3" name="2 Marcador de contenido"/>
          <p:cNvSpPr>
            <a:spLocks noGrp="1"/>
          </p:cNvSpPr>
          <p:nvPr>
            <p:ph idx="1"/>
          </p:nvPr>
        </p:nvSpPr>
        <p:spPr>
          <a:xfrm>
            <a:off x="1043608" y="1705372"/>
            <a:ext cx="6984776" cy="2880320"/>
          </a:xfrm>
        </p:spPr>
        <p:txBody>
          <a:bodyPr>
            <a:noAutofit/>
          </a:bodyPr>
          <a:lstStyle/>
          <a:p>
            <a:r>
              <a:rPr lang="es-CO" sz="2000" dirty="0" smtClean="0"/>
              <a:t>«</a:t>
            </a:r>
            <a:r>
              <a:rPr lang="es-CO" sz="2000" b="1" i="1" dirty="0" smtClean="0"/>
              <a:t>El hijo de Peleo</a:t>
            </a:r>
            <a:r>
              <a:rPr lang="es-CO" sz="2000" dirty="0" smtClean="0"/>
              <a:t>» </a:t>
            </a:r>
            <a:r>
              <a:rPr lang="es-CO" sz="2000" b="1" i="1" dirty="0"/>
              <a:t>«El de los pies ligeros» «</a:t>
            </a:r>
            <a:r>
              <a:rPr lang="es-CO" sz="2000" b="1" i="1" dirty="0" smtClean="0"/>
              <a:t>Divino» </a:t>
            </a:r>
            <a:r>
              <a:rPr lang="es-CO" sz="2000" dirty="0" smtClean="0"/>
              <a:t>Aquiles.</a:t>
            </a:r>
          </a:p>
          <a:p>
            <a:r>
              <a:rPr lang="es-CO" sz="2000" dirty="0" smtClean="0"/>
              <a:t>«</a:t>
            </a:r>
            <a:r>
              <a:rPr lang="es-CO" sz="2000" b="1" i="1" dirty="0" smtClean="0"/>
              <a:t>Hijo de Atreo</a:t>
            </a:r>
            <a:r>
              <a:rPr lang="es-CO" sz="2000" dirty="0" smtClean="0"/>
              <a:t>» Agamenón o Menelao.</a:t>
            </a:r>
          </a:p>
          <a:p>
            <a:r>
              <a:rPr lang="es-CO" sz="2000" dirty="0" smtClean="0"/>
              <a:t>«</a:t>
            </a:r>
            <a:r>
              <a:rPr lang="es-CO" sz="2000" b="1" i="1" dirty="0" smtClean="0"/>
              <a:t>La de los dedos rosados</a:t>
            </a:r>
            <a:r>
              <a:rPr lang="es-CO" sz="2000" dirty="0" smtClean="0"/>
              <a:t>». Aurora.</a:t>
            </a:r>
          </a:p>
          <a:p>
            <a:r>
              <a:rPr lang="es-CO" sz="2000" dirty="0" smtClean="0"/>
              <a:t>«</a:t>
            </a:r>
            <a:r>
              <a:rPr lang="es-CO" sz="2000" b="1" i="1" dirty="0" smtClean="0"/>
              <a:t>La de los pies de Borrasca</a:t>
            </a:r>
            <a:r>
              <a:rPr lang="es-CO" sz="2000" dirty="0" smtClean="0"/>
              <a:t>». Iris</a:t>
            </a:r>
          </a:p>
          <a:p>
            <a:r>
              <a:rPr lang="es-CO" sz="2000" dirty="0" smtClean="0"/>
              <a:t>«</a:t>
            </a:r>
            <a:r>
              <a:rPr lang="es-CO" sz="2000" b="1" i="1" dirty="0" smtClean="0"/>
              <a:t>Aqueos»/ Melenudos/ De hermosas grebas</a:t>
            </a:r>
            <a:r>
              <a:rPr lang="es-CO" sz="2000" dirty="0" smtClean="0"/>
              <a:t>». Los griegos.</a:t>
            </a:r>
          </a:p>
          <a:p>
            <a:r>
              <a:rPr lang="es-CO" sz="2000" dirty="0" smtClean="0"/>
              <a:t>«</a:t>
            </a:r>
            <a:r>
              <a:rPr lang="es-CO" sz="2000" b="1" i="1" dirty="0" smtClean="0"/>
              <a:t>La de los ojos de lechuza» </a:t>
            </a:r>
            <a:r>
              <a:rPr lang="es-CO" sz="2000" dirty="0" smtClean="0"/>
              <a:t>Atenea. </a:t>
            </a:r>
            <a:endParaRPr lang="es-CO" sz="2000" dirty="0"/>
          </a:p>
        </p:txBody>
      </p:sp>
    </p:spTree>
    <p:extLst>
      <p:ext uri="{BB962C8B-B14F-4D97-AF65-F5344CB8AC3E}">
        <p14:creationId xmlns:p14="http://schemas.microsoft.com/office/powerpoint/2010/main" val="34148894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47348</TotalTime>
  <Words>2303</Words>
  <Application>Microsoft Office PowerPoint</Application>
  <PresentationFormat>Presentación en pantalla (16:10)</PresentationFormat>
  <Paragraphs>258</Paragraphs>
  <Slides>39</Slides>
  <Notes>7</Notes>
  <HiddenSlides>0</HiddenSlides>
  <MMClips>0</MMClips>
  <ScaleCrop>false</ScaleCrop>
  <HeadingPairs>
    <vt:vector size="4" baseType="variant">
      <vt:variant>
        <vt:lpstr>Tema</vt:lpstr>
      </vt:variant>
      <vt:variant>
        <vt:i4>2</vt:i4>
      </vt:variant>
      <vt:variant>
        <vt:lpstr>Títulos de diapositiva</vt:lpstr>
      </vt:variant>
      <vt:variant>
        <vt:i4>39</vt:i4>
      </vt:variant>
    </vt:vector>
  </HeadingPairs>
  <TitlesOfParts>
    <vt:vector size="41" baseType="lpstr">
      <vt:lpstr>Alta costura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COMPONENTES BÁSICos</vt:lpstr>
      <vt:lpstr>Presentación de PowerPoint</vt:lpstr>
      <vt:lpstr>Epítetos homéricos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Clases de poemas épicos</vt:lpstr>
      <vt:lpstr>Presentación de PowerPoint</vt:lpstr>
      <vt:lpstr>CANTARES DE GESTA</vt:lpstr>
      <vt:lpstr>Presentación de PowerPoint</vt:lpstr>
      <vt:lpstr>           ROMANCES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ÉPICA HINDÚ</vt:lpstr>
      <vt:lpstr>Presentación de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sebastian</dc:creator>
  <cp:lastModifiedBy>Jenny Valbuena</cp:lastModifiedBy>
  <cp:revision>80</cp:revision>
  <dcterms:created xsi:type="dcterms:W3CDTF">2012-03-03T16:41:33Z</dcterms:created>
  <dcterms:modified xsi:type="dcterms:W3CDTF">2020-05-11T17:00:44Z</dcterms:modified>
</cp:coreProperties>
</file>