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37ECA-7D14-46E8-99B1-15BB4CBBBF65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516EC-AFF5-47AD-8115-8A3B3574CD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 advTm="2000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advTm="3000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 advTm="3000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 advTm="3000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ta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 advTm="3000">
    <p:randomBar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</cp:revision>
  <dcterms:created xsi:type="dcterms:W3CDTF">2018-01-06T09:22:12Z</dcterms:created>
  <dcterms:modified xsi:type="dcterms:W3CDTF">2018-01-06T09:37:38Z</dcterms:modified>
</cp:coreProperties>
</file>