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9CD082-E97D-01D2-F62A-20410EA4A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43AA6B-B58A-4ABA-9A56-8BC808C6086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FEAB68-0725-ECB5-064D-CC038DA19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C58015-2419-F438-A6DA-F0BEF1582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26AB7-0569-446D-ACF7-020A2A9BC92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25875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83FABE-DAF7-550C-303C-60FE1F9BD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DE56AA-CE09-459C-9E71-37EA5DBC8D0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5653EB-8F9F-EED0-6136-F7EE158FC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4E583B-5291-30CA-D903-F5CD2851B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DFEECE-18A9-4526-AB27-2CD0916300A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19779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0E3E0A-5931-506C-4C43-C2675F454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3798A0-6A59-4165-81FC-B489A3B5130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05753F-622C-767D-7EFF-C15EE83A9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99DC82-DBAB-B45C-3242-ED8C11FA2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E9C751-7E3D-4DFF-AB6D-D93CCA5B4B0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19747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F31751-49BE-ADB8-3D17-C19210DC8A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7BD907-9981-435D-B512-8A37538D447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D31F6E-A36B-B336-D271-4634FAE81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633BB-9AF8-2967-2F88-600B60764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E33605-BBD9-4B56-8061-B0CD96AD1B2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73956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E21D1C-F793-0D3E-B577-FAB944E9B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19462F-92FC-41E0-804F-7A580B22A8D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A7A0A5-A48F-8DE0-FABE-09C07D6FB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4C495A-B635-6AA5-218D-E12533368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5F7ED-F16A-4290-ACE1-9B22F5CA75C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17360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2AB396C-D10B-016E-E075-F0CE720F0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EE29C9-D0BA-4778-BFD1-661DD03B5F9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BB1E35F-3F2C-8CDA-1AC0-35B37C870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98079E4-C2E5-0D73-D1B3-98E7B0775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850EE4-EFA1-45A5-8E5F-0015429FA37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67368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3292C52-ACD2-9BF8-E6DF-859D548A0D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E741D7-755F-42C8-B898-487A1A27D67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3B54015-BACC-901D-0F82-9DA273F4E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B44E350-17CB-F7FD-0721-BECA4DF79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2D39F8-0668-43CA-B94E-DE0CEF6B47B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4659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5E9FA391-A2F7-0492-07E1-46681B9C5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83927D-C41F-4462-AA74-FD212EFEA22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701CBE1-BEA2-80FC-EC05-13513E20A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FE0F71D-3FAC-BB03-463C-340281128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7D2941-64AD-42C5-8C39-AF9911E56A6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08536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7F5D40B-041D-28F3-AA77-7FA682FA9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7B44ED-3EC8-4CD5-823F-73AC5FBECFE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2B95C22-4BE6-2C89-41E8-C5F90B53F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D9423FE-1270-E049-82AD-12EA8C4BD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915735-1267-4475-B622-53F0CAD1926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40951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2C51264-4BC4-7670-8163-1C7265063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A00B24-EEBE-4DDA-A958-58B3E70FC5F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AE138CC-8A28-35CE-2D52-ED60ADB70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8DE6B72-E805-BA1B-8BD9-70652B799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68B764-B07F-4051-AE0A-EDB5FDC99E7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6048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ECDB492-8D22-AE37-B2FB-ED5242097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559103-BA7F-40DA-93E4-354DAB5834E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D5F8FCE-A1C2-F867-C22A-9BF22B319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FC43377-8060-98DF-33BA-DE173603A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BF1D9A-1969-47D0-971B-48F97E1CED3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99717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CBA6324B-CA35-61F2-725C-B87364DC4D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15B72DC8-980D-E480-25B5-B90D31A24BC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A6A492-71B8-4154-0CA7-85A92818E8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A8E02E92-E242-47B4-9CF9-FE27BE065F0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529036-BFFF-19D0-634A-295F2892D1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DB0528-AED8-CFC4-20C1-301E7A2B38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7F7288FC-A99E-484A-8285-F59CF0E0FF0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3DAC6897-68D1-3A1F-9B6B-E19E88236A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8186232B-AE4C-4500-90F4-0D11B02643C6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0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E778DFCE-CB72-6A60-9D16-9CE99D8A9F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95DCE67D-D11C-0082-A55C-8DBE907422E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84E170F-47C0-97FE-1351-099C41C95A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9D932B8A-15F3-098E-39D9-3265384DC4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F4CA626E-D446-D0E4-88FA-02C99C197E9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9170BF9-5BB1-B42F-F6F5-8A9FD5A05D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D4024208-AA40-A04C-E9A7-0DCFFB1D75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7D4EF2FA-3910-DAEC-BD32-E621207DC22C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F85A6F3B-FFCD-7233-2B69-AF7D3F5840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07FD71F-FD35-6302-BBBD-04BDFF5237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EFB5B535-8D3A-CC64-C0A3-A9C26BBC920B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F58F9C6C-4A92-ABDC-FACD-56FA350919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A80D2566-9B0F-95E3-D682-584CC11DB8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A6A39ED7-9D4C-FAC5-55F5-F839C826DA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1AF63027-9530-6567-4190-18E7B247205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C17B540-A0AE-77F5-194F-419009447E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7B94EF9-E6E6-91D9-106B-95351B59B8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B7378558-1EF3-E134-A514-40E77384049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AEFE5B2-DD79-DB7C-C2F8-04200EE020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56F7C06C-2A81-C08D-0AC3-9358CCC706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84084359-231C-249A-EA17-37A4B6B5ABFC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E37219E8-8AD5-5D71-461C-6ABDA37614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EA8338F-4245-D641-2B0C-25D7E3DC07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7BFC7A39-E9E0-B4A0-F0FC-ABC2590C74F5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9187C715-602F-8B13-25BB-80E98AAB8C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55568A67-BAB9-F80C-1A08-33173B8CB4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E5E439B8-638F-0C93-C13B-1D23EE34F1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006E1F6C-7910-7C21-C5F1-C3705B9E72E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17D7FA8-6B5A-0E05-B08F-E869346066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514F742-97A6-FFDD-EBA0-0C136606A5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CD50C29B-CCCE-0497-3815-7B107E89083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39B0F03D-03ED-437A-5C60-3867246C0F1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B02BECCC-20A1-563F-A47E-BB4CC59656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387CD5FF-AAAF-06A0-CB2A-AA2B2E59E88D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2772B924-6BEF-231A-62B7-75D123D8F8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CD68EC1-E53F-FFF2-E0CF-2FF20345F9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70A33EE6-006B-8C1F-A54C-CE12BCA5BA1B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3DB06ED3-14DD-A7BA-4753-7F7D455294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1BED8E34-FEC2-AA5F-8A5C-E9DD2833BD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2494AEB0-827F-B524-01E6-3D4E85A203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337C832A-41E6-C1AB-115D-250BB99E537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5FDE45A-58A9-E8D1-A6EC-2FB1B77817E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999D34DC-867E-45B5-E238-D4A6A1133A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E26B54C3-B76E-6755-1C0F-A4C5D87D51C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70A5192-76EF-81FB-5DE3-786985200A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DCECC819-21B1-7B60-2DD0-3D27D87C02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AB7292F7-4EF3-59B7-2D61-2C8FE7284F6C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2506C4EB-6F5E-D969-66ED-BA886F7A89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B4A174D-7F0C-4B53-8FD9-ED717EE1B0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27AF4896-28D7-C861-E298-5BB10D6992C2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C2D73C6C-06E2-AEF1-3094-EC5131A22F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3E96B108-D42C-5215-7312-6BE7DC1230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66C266AE-3B41-92FA-13CA-414E3BA088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0A96165D-4B67-1199-BFA8-F75459C417E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364AA81-8C67-3F17-D66E-BBC1329561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F6C6CD0B-E77F-28F5-C074-EC33AD919E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7E49A0ED-20AB-A1E2-356E-C114855BAFE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5C251FFC-B3BF-3B2D-F024-8AD248429F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C7300F34-B909-292D-BD62-F298CA8284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978F0463-0220-76A3-0E95-74153A517C03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4ED897FA-3508-723D-4BFA-0943943DCF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9C3018B-FA52-5DBA-31FE-F232E3776A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31437E10-FBD1-475B-2952-55A26D630116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4D4AA2F8-16B6-E6E2-805F-927F1B3B92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806DA1F9-8A51-D5DE-E718-146FB630F1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E9868BC3-D34F-8817-39EE-8B8B9C97CC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9742CBC7-2CAA-15A6-1303-3AEFC49F832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DEF1E49-5B1E-6DA3-3921-4D1C38028C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06534B5-8801-4163-7794-D343A17E02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B1EA8B3E-3524-02E4-C797-E906015A772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5D5E0C4A-FE96-8545-819A-9F0C7615A0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403A78ED-972D-A6D9-B7FE-893B89EC01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D4BE7C4D-1152-E95F-1104-F1D9C743934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570F2E26-244A-99E6-6D21-E388F535F3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663E930-DA74-AEDD-8B7D-767C71E701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5A76A575-024C-FDFF-AFB5-870BD1661996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50B7199B-553A-5A88-2B48-9A3A96AC3D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FBAA9292-C8D1-0731-300B-8339B5C7B4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E8E70DA4-4EFA-4265-2446-19D51478CD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65102A49-60A2-7816-FE6E-2898349D6B3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18E882B-9E25-B1DF-0C5F-6E8DFF5AC4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1EA065C7-12A2-5E62-298B-5E96599A44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459BE825-8F75-1235-4957-F6E0762992D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88AC53DD-D8C5-EC59-EE1A-7E0DCA62A4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947FE8D-3333-A4B5-615E-5CB7036DB5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C7828AAC-60D6-33EA-B2F7-1B6A25D8E93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8AED319E-6A8F-08A8-5AE7-52AC8A63C5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16321FB8-52C1-4F6D-FFD9-9D782465E3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EB481CF6-A97F-0FB9-BD35-122E43D5D574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82EFC45F-FD09-1A2F-A17F-C101E6FFAB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A9E865DB-38A9-0BAA-25CA-B68DECEF1F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C8B8C08B-3A14-94B3-80A9-8F014D741E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8B7150A1-2BA7-BBBD-4B41-9BA3D35DE26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2E647EE-8469-C255-34CC-8D2D48FFB3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8D189163-45B2-ED2E-DAF8-3B0BE50F65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E72F6FBA-29ED-DC61-00B8-FCB352E1AB1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F8B4CC6-43AE-14FD-2BF9-EEA559DB72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B653FAD1-6F9E-43B6-630B-1CB761F6E8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DD2FB571-33CE-97D4-C8F5-5173B109AA29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912888EF-E2A6-8A85-89F0-8D79BBBB08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DDC22E4A-9F8E-A37C-DA05-226F3B0CC4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419A0E93-F673-9B83-2A24-038F06D176D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5">
              <a:extLst>
                <a:ext uri="{FF2B5EF4-FFF2-40B4-BE49-F238E27FC236}">
                  <a16:creationId xmlns:a16="http://schemas.microsoft.com/office/drawing/2014/main" id="{5688C301-69D6-38EC-B460-F3CB03C5D2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1D114B8B-FD85-70F5-AC91-02E9312E96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</TotalTime>
  <Words>32</Words>
  <Application>Microsoft Office PowerPoint</Application>
  <PresentationFormat>와이드스크린</PresentationFormat>
  <Paragraphs>32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2008-09-06T07:14:33Z</dcterms:created>
  <dcterms:modified xsi:type="dcterms:W3CDTF">2025-01-08T07:23:32Z</dcterms:modified>
</cp:coreProperties>
</file>